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6" r:id="rId5"/>
    <p:sldId id="260" r:id="rId6"/>
    <p:sldId id="267" r:id="rId7"/>
    <p:sldId id="261" r:id="rId8"/>
    <p:sldId id="268" r:id="rId9"/>
    <p:sldId id="262" r:id="rId10"/>
    <p:sldId id="269" r:id="rId11"/>
    <p:sldId id="263" r:id="rId12"/>
    <p:sldId id="270" r:id="rId13"/>
    <p:sldId id="264" r:id="rId14"/>
    <p:sldId id="271" r:id="rId15"/>
    <p:sldId id="265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A08"/>
    <a:srgbClr val="141615"/>
    <a:srgbClr val="CEFCFC"/>
    <a:srgbClr val="370202"/>
    <a:srgbClr val="040A22"/>
    <a:srgbClr val="EDFEFF"/>
    <a:srgbClr val="0811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67283D-6EEE-4436-93DC-4229745FCE43}" v="153" dt="2025-07-03T19:45:19.2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2" d="100"/>
          <a:sy n="42" d="100"/>
        </p:scale>
        <p:origin x="2866" y="336"/>
      </p:cViewPr>
      <p:guideLst>
        <p:guide orient="horz" pos="3120"/>
        <p:guide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o JSSantos" userId="82041a55aa30a2fd" providerId="LiveId" clId="{1867283D-6EEE-4436-93DC-4229745FCE43}"/>
    <pc:docChg chg="undo custSel addSld delSld modSld sldOrd">
      <pc:chgData name="Marcelo JSSantos" userId="82041a55aa30a2fd" providerId="LiveId" clId="{1867283D-6EEE-4436-93DC-4229745FCE43}" dt="2025-07-03T19:51:59.781" v="1241" actId="47"/>
      <pc:docMkLst>
        <pc:docMk/>
      </pc:docMkLst>
      <pc:sldChg chg="addSp delSp modSp mod ord">
        <pc:chgData name="Marcelo JSSantos" userId="82041a55aa30a2fd" providerId="LiveId" clId="{1867283D-6EEE-4436-93DC-4229745FCE43}" dt="2025-07-03T19:35:39.313" v="934" actId="14100"/>
        <pc:sldMkLst>
          <pc:docMk/>
          <pc:sldMk cId="39622166" sldId="256"/>
        </pc:sldMkLst>
        <pc:spChg chg="add del mod">
          <ac:chgData name="Marcelo JSSantos" userId="82041a55aa30a2fd" providerId="LiveId" clId="{1867283D-6EEE-4436-93DC-4229745FCE43}" dt="2025-07-02T19:17:25.098" v="137" actId="21"/>
          <ac:spMkLst>
            <pc:docMk/>
            <pc:sldMk cId="39622166" sldId="256"/>
            <ac:spMk id="10" creationId="{B60B96BA-71B8-4AE2-DF96-8ADF03691791}"/>
          </ac:spMkLst>
        </pc:spChg>
        <pc:picChg chg="mod">
          <ac:chgData name="Marcelo JSSantos" userId="82041a55aa30a2fd" providerId="LiveId" clId="{1867283D-6EEE-4436-93DC-4229745FCE43}" dt="2025-07-03T19:35:39.313" v="934" actId="14100"/>
          <ac:picMkLst>
            <pc:docMk/>
            <pc:sldMk cId="39622166" sldId="256"/>
            <ac:picMk id="8" creationId="{BC60BF6B-A197-C478-8E05-1ADD985243E7}"/>
          </ac:picMkLst>
        </pc:picChg>
      </pc:sldChg>
      <pc:sldChg chg="addSp delSp modSp new del mod">
        <pc:chgData name="Marcelo JSSantos" userId="82041a55aa30a2fd" providerId="LiveId" clId="{1867283D-6EEE-4436-93DC-4229745FCE43}" dt="2025-07-03T19:51:59.781" v="1241" actId="47"/>
        <pc:sldMkLst>
          <pc:docMk/>
          <pc:sldMk cId="3448228024" sldId="257"/>
        </pc:sldMkLst>
        <pc:spChg chg="del">
          <ac:chgData name="Marcelo JSSantos" userId="82041a55aa30a2fd" providerId="LiveId" clId="{1867283D-6EEE-4436-93DC-4229745FCE43}" dt="2025-07-02T19:08:09.279" v="99" actId="478"/>
          <ac:spMkLst>
            <pc:docMk/>
            <pc:sldMk cId="3448228024" sldId="257"/>
            <ac:spMk id="2" creationId="{FF0D88D1-9BFE-17AB-7081-95799303B1AC}"/>
          </ac:spMkLst>
        </pc:spChg>
        <pc:spChg chg="del">
          <ac:chgData name="Marcelo JSSantos" userId="82041a55aa30a2fd" providerId="LiveId" clId="{1867283D-6EEE-4436-93DC-4229745FCE43}" dt="2025-07-02T19:08:15.323" v="100" actId="478"/>
          <ac:spMkLst>
            <pc:docMk/>
            <pc:sldMk cId="3448228024" sldId="257"/>
            <ac:spMk id="3" creationId="{BD499B47-562A-799B-6E0C-3A8922CFF498}"/>
          </ac:spMkLst>
        </pc:spChg>
        <pc:spChg chg="add mod">
          <ac:chgData name="Marcelo JSSantos" userId="82041a55aa30a2fd" providerId="LiveId" clId="{1867283D-6EEE-4436-93DC-4229745FCE43}" dt="2025-07-02T19:19:05.294" v="144" actId="113"/>
          <ac:spMkLst>
            <pc:docMk/>
            <pc:sldMk cId="3448228024" sldId="257"/>
            <ac:spMk id="4" creationId="{5422FA24-AE4C-E892-4857-17E788FE09EE}"/>
          </ac:spMkLst>
        </pc:spChg>
        <pc:spChg chg="add mod">
          <ac:chgData name="Marcelo JSSantos" userId="82041a55aa30a2fd" providerId="LiveId" clId="{1867283D-6EEE-4436-93DC-4229745FCE43}" dt="2025-07-02T19:17:54.566" v="140" actId="1076"/>
          <ac:spMkLst>
            <pc:docMk/>
            <pc:sldMk cId="3448228024" sldId="257"/>
            <ac:spMk id="5" creationId="{F9B0BC82-A195-6DE8-3F47-429868AB9A18}"/>
          </ac:spMkLst>
        </pc:spChg>
        <pc:spChg chg="add mod">
          <ac:chgData name="Marcelo JSSantos" userId="82041a55aa30a2fd" providerId="LiveId" clId="{1867283D-6EEE-4436-93DC-4229745FCE43}" dt="2025-07-02T19:18:32.888" v="141" actId="2711"/>
          <ac:spMkLst>
            <pc:docMk/>
            <pc:sldMk cId="3448228024" sldId="257"/>
            <ac:spMk id="6" creationId="{D02EBEAE-E2CA-4F5F-67ED-4EABD442634D}"/>
          </ac:spMkLst>
        </pc:spChg>
        <pc:spChg chg="add mod">
          <ac:chgData name="Marcelo JSSantos" userId="82041a55aa30a2fd" providerId="LiveId" clId="{1867283D-6EEE-4436-93DC-4229745FCE43}" dt="2025-07-02T19:21:12.225" v="148" actId="207"/>
          <ac:spMkLst>
            <pc:docMk/>
            <pc:sldMk cId="3448228024" sldId="257"/>
            <ac:spMk id="10" creationId="{B60B96BA-71B8-4AE2-DF96-8ADF03691791}"/>
          </ac:spMkLst>
        </pc:spChg>
      </pc:sldChg>
      <pc:sldChg chg="addSp delSp modSp new mod">
        <pc:chgData name="Marcelo JSSantos" userId="82041a55aa30a2fd" providerId="LiveId" clId="{1867283D-6EEE-4436-93DC-4229745FCE43}" dt="2025-07-02T23:30:15.390" v="774" actId="21"/>
        <pc:sldMkLst>
          <pc:docMk/>
          <pc:sldMk cId="1866027213" sldId="258"/>
        </pc:sldMkLst>
        <pc:spChg chg="del">
          <ac:chgData name="Marcelo JSSantos" userId="82041a55aa30a2fd" providerId="LiveId" clId="{1867283D-6EEE-4436-93DC-4229745FCE43}" dt="2025-07-02T19:24:07.425" v="149" actId="478"/>
          <ac:spMkLst>
            <pc:docMk/>
            <pc:sldMk cId="1866027213" sldId="258"/>
            <ac:spMk id="2" creationId="{0385C051-0FAA-27CF-CAE2-BD72A583766F}"/>
          </ac:spMkLst>
        </pc:spChg>
        <pc:spChg chg="del">
          <ac:chgData name="Marcelo JSSantos" userId="82041a55aa30a2fd" providerId="LiveId" clId="{1867283D-6EEE-4436-93DC-4229745FCE43}" dt="2025-07-02T19:24:09.003" v="150" actId="478"/>
          <ac:spMkLst>
            <pc:docMk/>
            <pc:sldMk cId="1866027213" sldId="258"/>
            <ac:spMk id="3" creationId="{F7788388-32FE-5310-E969-C22E478DADCD}"/>
          </ac:spMkLst>
        </pc:spChg>
        <pc:spChg chg="add del mod">
          <ac:chgData name="Marcelo JSSantos" userId="82041a55aa30a2fd" providerId="LiveId" clId="{1867283D-6EEE-4436-93DC-4229745FCE43}" dt="2025-07-02T20:08:44.302" v="392" actId="478"/>
          <ac:spMkLst>
            <pc:docMk/>
            <pc:sldMk cId="1866027213" sldId="258"/>
            <ac:spMk id="4" creationId="{ED222703-C153-036F-2A45-4DDED73396DB}"/>
          </ac:spMkLst>
        </pc:spChg>
        <pc:spChg chg="add mod">
          <ac:chgData name="Marcelo JSSantos" userId="82041a55aa30a2fd" providerId="LiveId" clId="{1867283D-6EEE-4436-93DC-4229745FCE43}" dt="2025-07-02T19:28:57.350" v="275" actId="1036"/>
          <ac:spMkLst>
            <pc:docMk/>
            <pc:sldMk cId="1866027213" sldId="258"/>
            <ac:spMk id="5" creationId="{6DD2A49D-9506-71D5-0D77-D909D57ACC91}"/>
          </ac:spMkLst>
        </pc:spChg>
        <pc:spChg chg="add mod">
          <ac:chgData name="Marcelo JSSantos" userId="82041a55aa30a2fd" providerId="LiveId" clId="{1867283D-6EEE-4436-93DC-4229745FCE43}" dt="2025-07-02T19:49:23.026" v="300"/>
          <ac:spMkLst>
            <pc:docMk/>
            <pc:sldMk cId="1866027213" sldId="258"/>
            <ac:spMk id="6" creationId="{8336C2DC-8CAE-CEBD-E70C-F9DBF062B1D8}"/>
          </ac:spMkLst>
        </pc:spChg>
        <pc:spChg chg="add mod ord">
          <ac:chgData name="Marcelo JSSantos" userId="82041a55aa30a2fd" providerId="LiveId" clId="{1867283D-6EEE-4436-93DC-4229745FCE43}" dt="2025-07-02T20:08:39.202" v="391" actId="167"/>
          <ac:spMkLst>
            <pc:docMk/>
            <pc:sldMk cId="1866027213" sldId="258"/>
            <ac:spMk id="7" creationId="{4F8CE958-489D-3F12-A29B-76C4778A6CB8}"/>
          </ac:spMkLst>
        </pc:spChg>
        <pc:spChg chg="add del mod">
          <ac:chgData name="Marcelo JSSantos" userId="82041a55aa30a2fd" providerId="LiveId" clId="{1867283D-6EEE-4436-93DC-4229745FCE43}" dt="2025-07-02T23:30:15.390" v="774" actId="21"/>
          <ac:spMkLst>
            <pc:docMk/>
            <pc:sldMk cId="1866027213" sldId="258"/>
            <ac:spMk id="8" creationId="{CEC2677D-E174-0FE9-1D25-D69E4A3F0EAC}"/>
          </ac:spMkLst>
        </pc:spChg>
      </pc:sldChg>
      <pc:sldChg chg="addSp delSp modSp new add del mod ord">
        <pc:chgData name="Marcelo JSSantos" userId="82041a55aa30a2fd" providerId="LiveId" clId="{1867283D-6EEE-4436-93DC-4229745FCE43}" dt="2025-07-03T19:36:36.886" v="941" actId="167"/>
        <pc:sldMkLst>
          <pc:docMk/>
          <pc:sldMk cId="2476914373" sldId="259"/>
        </pc:sldMkLst>
        <pc:spChg chg="del">
          <ac:chgData name="Marcelo JSSantos" userId="82041a55aa30a2fd" providerId="LiveId" clId="{1867283D-6EEE-4436-93DC-4229745FCE43}" dt="2025-07-02T19:29:36.590" v="277" actId="478"/>
          <ac:spMkLst>
            <pc:docMk/>
            <pc:sldMk cId="2476914373" sldId="259"/>
            <ac:spMk id="2" creationId="{38BB5D36-35BC-E72B-A39A-DFCC997DB1F9}"/>
          </ac:spMkLst>
        </pc:spChg>
        <pc:spChg chg="add mod ord">
          <ac:chgData name="Marcelo JSSantos" userId="82041a55aa30a2fd" providerId="LiveId" clId="{1867283D-6EEE-4436-93DC-4229745FCE43}" dt="2025-07-03T19:36:06.518" v="938" actId="167"/>
          <ac:spMkLst>
            <pc:docMk/>
            <pc:sldMk cId="2476914373" sldId="259"/>
            <ac:spMk id="3" creationId="{11C4EBE0-4842-73B4-DAEC-7D5B470AA2A4}"/>
          </ac:spMkLst>
        </pc:spChg>
        <pc:spChg chg="del">
          <ac:chgData name="Marcelo JSSantos" userId="82041a55aa30a2fd" providerId="LiveId" clId="{1867283D-6EEE-4436-93DC-4229745FCE43}" dt="2025-07-02T19:29:37.942" v="278" actId="478"/>
          <ac:spMkLst>
            <pc:docMk/>
            <pc:sldMk cId="2476914373" sldId="259"/>
            <ac:spMk id="3" creationId="{F3BA0E84-594C-7A66-38BD-1FDEEF852DBE}"/>
          </ac:spMkLst>
        </pc:spChg>
        <pc:spChg chg="add mod">
          <ac:chgData name="Marcelo JSSantos" userId="82041a55aa30a2fd" providerId="LiveId" clId="{1867283D-6EEE-4436-93DC-4229745FCE43}" dt="2025-07-03T19:36:22.919" v="939" actId="207"/>
          <ac:spMkLst>
            <pc:docMk/>
            <pc:sldMk cId="2476914373" sldId="259"/>
            <ac:spMk id="4" creationId="{C4571834-3FBA-DAE1-7B1B-49FFD5D212BD}"/>
          </ac:spMkLst>
        </pc:spChg>
        <pc:spChg chg="add mod">
          <ac:chgData name="Marcelo JSSantos" userId="82041a55aa30a2fd" providerId="LiveId" clId="{1867283D-6EEE-4436-93DC-4229745FCE43}" dt="2025-07-03T19:36:22.919" v="939" actId="207"/>
          <ac:spMkLst>
            <pc:docMk/>
            <pc:sldMk cId="2476914373" sldId="259"/>
            <ac:spMk id="5" creationId="{2C4AA99F-2CC7-5653-6A12-EDB8C1A2186E}"/>
          </ac:spMkLst>
        </pc:spChg>
        <pc:spChg chg="add del mod">
          <ac:chgData name="Marcelo JSSantos" userId="82041a55aa30a2fd" providerId="LiveId" clId="{1867283D-6EEE-4436-93DC-4229745FCE43}" dt="2025-07-02T19:47:04.706" v="282" actId="478"/>
          <ac:spMkLst>
            <pc:docMk/>
            <pc:sldMk cId="2476914373" sldId="259"/>
            <ac:spMk id="6" creationId="{2740E3D8-EEC9-A9CF-8324-C981E31E656C}"/>
          </ac:spMkLst>
        </pc:spChg>
        <pc:spChg chg="add mod ord">
          <ac:chgData name="Marcelo JSSantos" userId="82041a55aa30a2fd" providerId="LiveId" clId="{1867283D-6EEE-4436-93DC-4229745FCE43}" dt="2025-07-03T19:36:36.886" v="941" actId="167"/>
          <ac:spMkLst>
            <pc:docMk/>
            <pc:sldMk cId="2476914373" sldId="259"/>
            <ac:spMk id="6" creationId="{80E7306D-0653-229A-66EA-DBA4FF44D6F9}"/>
          </ac:spMkLst>
        </pc:spChg>
        <pc:spChg chg="add del">
          <ac:chgData name="Marcelo JSSantos" userId="82041a55aa30a2fd" providerId="LiveId" clId="{1867283D-6EEE-4436-93DC-4229745FCE43}" dt="2025-07-02T20:00:27.543" v="344" actId="22"/>
          <ac:spMkLst>
            <pc:docMk/>
            <pc:sldMk cId="2476914373" sldId="259"/>
            <ac:spMk id="8" creationId="{B236EE47-E7BB-CFAC-33AA-A27FEA4910A0}"/>
          </ac:spMkLst>
        </pc:spChg>
        <pc:spChg chg="add del mod ord">
          <ac:chgData name="Marcelo JSSantos" userId="82041a55aa30a2fd" providerId="LiveId" clId="{1867283D-6EEE-4436-93DC-4229745FCE43}" dt="2025-07-03T19:35:55.881" v="935" actId="478"/>
          <ac:spMkLst>
            <pc:docMk/>
            <pc:sldMk cId="2476914373" sldId="259"/>
            <ac:spMk id="9" creationId="{CEC2677D-E174-0FE9-1D25-D69E4A3F0EAC}"/>
          </ac:spMkLst>
        </pc:spChg>
        <pc:picChg chg="add del mod">
          <ac:chgData name="Marcelo JSSantos" userId="82041a55aa30a2fd" providerId="LiveId" clId="{1867283D-6EEE-4436-93DC-4229745FCE43}" dt="2025-07-03T19:34:55.877" v="931" actId="478"/>
          <ac:picMkLst>
            <pc:docMk/>
            <pc:sldMk cId="2476914373" sldId="259"/>
            <ac:picMk id="2" creationId="{C4F1A750-5538-7339-8F85-566BB71690C7}"/>
          </ac:picMkLst>
        </pc:picChg>
      </pc:sldChg>
      <pc:sldChg chg="addSp delSp modSp add mod">
        <pc:chgData name="Marcelo JSSantos" userId="82041a55aa30a2fd" providerId="LiveId" clId="{1867283D-6EEE-4436-93DC-4229745FCE43}" dt="2025-07-02T23:27:31.023" v="696" actId="167"/>
        <pc:sldMkLst>
          <pc:docMk/>
          <pc:sldMk cId="3379701399" sldId="260"/>
        </pc:sldMkLst>
        <pc:spChg chg="add mod ord">
          <ac:chgData name="Marcelo JSSantos" userId="82041a55aa30a2fd" providerId="LiveId" clId="{1867283D-6EEE-4436-93DC-4229745FCE43}" dt="2025-07-02T23:27:31.023" v="696" actId="167"/>
          <ac:spMkLst>
            <pc:docMk/>
            <pc:sldMk cId="3379701399" sldId="260"/>
            <ac:spMk id="2" creationId="{9DCA912E-F67C-993D-9E3D-47BBB029CDA2}"/>
          </ac:spMkLst>
        </pc:spChg>
        <pc:spChg chg="del">
          <ac:chgData name="Marcelo JSSantos" userId="82041a55aa30a2fd" providerId="LiveId" clId="{1867283D-6EEE-4436-93DC-4229745FCE43}" dt="2025-07-02T23:27:24.150" v="694" actId="478"/>
          <ac:spMkLst>
            <pc:docMk/>
            <pc:sldMk cId="3379701399" sldId="260"/>
            <ac:spMk id="4" creationId="{BAFF0C95-85C0-232C-A137-4C3BC67029E6}"/>
          </ac:spMkLst>
        </pc:spChg>
        <pc:spChg chg="mod">
          <ac:chgData name="Marcelo JSSantos" userId="82041a55aa30a2fd" providerId="LiveId" clId="{1867283D-6EEE-4436-93DC-4229745FCE43}" dt="2025-07-02T19:49:00.871" v="299" actId="20577"/>
          <ac:spMkLst>
            <pc:docMk/>
            <pc:sldMk cId="3379701399" sldId="260"/>
            <ac:spMk id="5" creationId="{406A8F79-AFC4-89DF-C774-0F332B7C212E}"/>
          </ac:spMkLst>
        </pc:spChg>
        <pc:spChg chg="mod">
          <ac:chgData name="Marcelo JSSantos" userId="82041a55aa30a2fd" providerId="LiveId" clId="{1867283D-6EEE-4436-93DC-4229745FCE43}" dt="2025-07-02T19:49:28.875" v="301"/>
          <ac:spMkLst>
            <pc:docMk/>
            <pc:sldMk cId="3379701399" sldId="260"/>
            <ac:spMk id="6" creationId="{37E5B2AA-7228-56BE-9199-BAAB52B7F53A}"/>
          </ac:spMkLst>
        </pc:spChg>
      </pc:sldChg>
      <pc:sldChg chg="addSp delSp modSp add mod">
        <pc:chgData name="Marcelo JSSantos" userId="82041a55aa30a2fd" providerId="LiveId" clId="{1867283D-6EEE-4436-93DC-4229745FCE43}" dt="2025-07-02T23:27:39.268" v="699" actId="167"/>
        <pc:sldMkLst>
          <pc:docMk/>
          <pc:sldMk cId="4287939305" sldId="261"/>
        </pc:sldMkLst>
        <pc:spChg chg="add mod ord">
          <ac:chgData name="Marcelo JSSantos" userId="82041a55aa30a2fd" providerId="LiveId" clId="{1867283D-6EEE-4436-93DC-4229745FCE43}" dt="2025-07-02T23:27:39.268" v="699" actId="167"/>
          <ac:spMkLst>
            <pc:docMk/>
            <pc:sldMk cId="4287939305" sldId="261"/>
            <ac:spMk id="2" creationId="{02E12E0A-3506-245B-0467-36133AA6C701}"/>
          </ac:spMkLst>
        </pc:spChg>
        <pc:spChg chg="del">
          <ac:chgData name="Marcelo JSSantos" userId="82041a55aa30a2fd" providerId="LiveId" clId="{1867283D-6EEE-4436-93DC-4229745FCE43}" dt="2025-07-02T23:27:35.996" v="697" actId="478"/>
          <ac:spMkLst>
            <pc:docMk/>
            <pc:sldMk cId="4287939305" sldId="261"/>
            <ac:spMk id="4" creationId="{602CF208-7C44-1958-9845-A28C519FA124}"/>
          </ac:spMkLst>
        </pc:spChg>
        <pc:spChg chg="mod">
          <ac:chgData name="Marcelo JSSantos" userId="82041a55aa30a2fd" providerId="LiveId" clId="{1867283D-6EEE-4436-93DC-4229745FCE43}" dt="2025-07-02T19:50:12.905" v="306" actId="20577"/>
          <ac:spMkLst>
            <pc:docMk/>
            <pc:sldMk cId="4287939305" sldId="261"/>
            <ac:spMk id="5" creationId="{ECF8EB83-B04F-55FA-263A-29DCA4C0F633}"/>
          </ac:spMkLst>
        </pc:spChg>
        <pc:spChg chg="mod">
          <ac:chgData name="Marcelo JSSantos" userId="82041a55aa30a2fd" providerId="LiveId" clId="{1867283D-6EEE-4436-93DC-4229745FCE43}" dt="2025-07-02T19:52:24.656" v="323"/>
          <ac:spMkLst>
            <pc:docMk/>
            <pc:sldMk cId="4287939305" sldId="261"/>
            <ac:spMk id="6" creationId="{03B78E98-79B1-7879-A696-4AD857EC88E3}"/>
          </ac:spMkLst>
        </pc:spChg>
      </pc:sldChg>
      <pc:sldChg chg="addSp delSp modSp add mod">
        <pc:chgData name="Marcelo JSSantos" userId="82041a55aa30a2fd" providerId="LiveId" clId="{1867283D-6EEE-4436-93DC-4229745FCE43}" dt="2025-07-02T23:27:48.604" v="702" actId="167"/>
        <pc:sldMkLst>
          <pc:docMk/>
          <pc:sldMk cId="3929772617" sldId="262"/>
        </pc:sldMkLst>
        <pc:spChg chg="add mod ord">
          <ac:chgData name="Marcelo JSSantos" userId="82041a55aa30a2fd" providerId="LiveId" clId="{1867283D-6EEE-4436-93DC-4229745FCE43}" dt="2025-07-02T23:27:48.604" v="702" actId="167"/>
          <ac:spMkLst>
            <pc:docMk/>
            <pc:sldMk cId="3929772617" sldId="262"/>
            <ac:spMk id="2" creationId="{8468A312-38E4-2B5B-FDEB-CA1DFF40FF0C}"/>
          </ac:spMkLst>
        </pc:spChg>
        <pc:spChg chg="del">
          <ac:chgData name="Marcelo JSSantos" userId="82041a55aa30a2fd" providerId="LiveId" clId="{1867283D-6EEE-4436-93DC-4229745FCE43}" dt="2025-07-02T23:27:44.828" v="700" actId="478"/>
          <ac:spMkLst>
            <pc:docMk/>
            <pc:sldMk cId="3929772617" sldId="262"/>
            <ac:spMk id="4" creationId="{3FB7A0BB-9B49-F428-35E0-82A133D8F0B8}"/>
          </ac:spMkLst>
        </pc:spChg>
        <pc:spChg chg="mod">
          <ac:chgData name="Marcelo JSSantos" userId="82041a55aa30a2fd" providerId="LiveId" clId="{1867283D-6EEE-4436-93DC-4229745FCE43}" dt="2025-07-02T19:50:21.673" v="308" actId="20577"/>
          <ac:spMkLst>
            <pc:docMk/>
            <pc:sldMk cId="3929772617" sldId="262"/>
            <ac:spMk id="5" creationId="{3149B262-4C2B-B132-79C5-34ECED0A4E67}"/>
          </ac:spMkLst>
        </pc:spChg>
        <pc:spChg chg="mod">
          <ac:chgData name="Marcelo JSSantos" userId="82041a55aa30a2fd" providerId="LiveId" clId="{1867283D-6EEE-4436-93DC-4229745FCE43}" dt="2025-07-02T19:51:18.732" v="314"/>
          <ac:spMkLst>
            <pc:docMk/>
            <pc:sldMk cId="3929772617" sldId="262"/>
            <ac:spMk id="6" creationId="{63AE5D99-2E55-2068-E7EE-6DE157E77E1C}"/>
          </ac:spMkLst>
        </pc:spChg>
      </pc:sldChg>
      <pc:sldChg chg="addSp delSp modSp add mod">
        <pc:chgData name="Marcelo JSSantos" userId="82041a55aa30a2fd" providerId="LiveId" clId="{1867283D-6EEE-4436-93DC-4229745FCE43}" dt="2025-07-02T23:27:56.528" v="705" actId="167"/>
        <pc:sldMkLst>
          <pc:docMk/>
          <pc:sldMk cId="3288172565" sldId="263"/>
        </pc:sldMkLst>
        <pc:spChg chg="add mod ord">
          <ac:chgData name="Marcelo JSSantos" userId="82041a55aa30a2fd" providerId="LiveId" clId="{1867283D-6EEE-4436-93DC-4229745FCE43}" dt="2025-07-02T23:27:56.528" v="705" actId="167"/>
          <ac:spMkLst>
            <pc:docMk/>
            <pc:sldMk cId="3288172565" sldId="263"/>
            <ac:spMk id="2" creationId="{C087B69A-A19C-4CFD-7AFB-946CA1CAF287}"/>
          </ac:spMkLst>
        </pc:spChg>
        <pc:spChg chg="del">
          <ac:chgData name="Marcelo JSSantos" userId="82041a55aa30a2fd" providerId="LiveId" clId="{1867283D-6EEE-4436-93DC-4229745FCE43}" dt="2025-07-02T23:27:52.868" v="703" actId="478"/>
          <ac:spMkLst>
            <pc:docMk/>
            <pc:sldMk cId="3288172565" sldId="263"/>
            <ac:spMk id="4" creationId="{744B5A3E-802D-5E2E-4165-15F8E2D2EE36}"/>
          </ac:spMkLst>
        </pc:spChg>
        <pc:spChg chg="mod">
          <ac:chgData name="Marcelo JSSantos" userId="82041a55aa30a2fd" providerId="LiveId" clId="{1867283D-6EEE-4436-93DC-4229745FCE43}" dt="2025-07-02T19:52:00.771" v="320" actId="20577"/>
          <ac:spMkLst>
            <pc:docMk/>
            <pc:sldMk cId="3288172565" sldId="263"/>
            <ac:spMk id="5" creationId="{38948D21-1D88-6150-A715-985219DD7422}"/>
          </ac:spMkLst>
        </pc:spChg>
        <pc:spChg chg="mod">
          <ac:chgData name="Marcelo JSSantos" userId="82041a55aa30a2fd" providerId="LiveId" clId="{1867283D-6EEE-4436-93DC-4229745FCE43}" dt="2025-07-02T19:52:48.593" v="327" actId="20577"/>
          <ac:spMkLst>
            <pc:docMk/>
            <pc:sldMk cId="3288172565" sldId="263"/>
            <ac:spMk id="6" creationId="{6A6AC9E3-2E64-5A05-0EE9-B0C5DB37F6CB}"/>
          </ac:spMkLst>
        </pc:spChg>
      </pc:sldChg>
      <pc:sldChg chg="addSp delSp modSp add mod">
        <pc:chgData name="Marcelo JSSantos" userId="82041a55aa30a2fd" providerId="LiveId" clId="{1867283D-6EEE-4436-93DC-4229745FCE43}" dt="2025-07-02T23:28:05.395" v="708" actId="167"/>
        <pc:sldMkLst>
          <pc:docMk/>
          <pc:sldMk cId="249375038" sldId="264"/>
        </pc:sldMkLst>
        <pc:spChg chg="add mod ord">
          <ac:chgData name="Marcelo JSSantos" userId="82041a55aa30a2fd" providerId="LiveId" clId="{1867283D-6EEE-4436-93DC-4229745FCE43}" dt="2025-07-02T23:28:05.395" v="708" actId="167"/>
          <ac:spMkLst>
            <pc:docMk/>
            <pc:sldMk cId="249375038" sldId="264"/>
            <ac:spMk id="2" creationId="{47215C41-FBE6-3D8F-E890-4F1AA69C730F}"/>
          </ac:spMkLst>
        </pc:spChg>
        <pc:spChg chg="del">
          <ac:chgData name="Marcelo JSSantos" userId="82041a55aa30a2fd" providerId="LiveId" clId="{1867283D-6EEE-4436-93DC-4229745FCE43}" dt="2025-07-02T23:28:02.280" v="706" actId="478"/>
          <ac:spMkLst>
            <pc:docMk/>
            <pc:sldMk cId="249375038" sldId="264"/>
            <ac:spMk id="4" creationId="{81A48EC2-6F56-F5C3-3723-328C97074C4E}"/>
          </ac:spMkLst>
        </pc:spChg>
        <pc:spChg chg="mod">
          <ac:chgData name="Marcelo JSSantos" userId="82041a55aa30a2fd" providerId="LiveId" clId="{1867283D-6EEE-4436-93DC-4229745FCE43}" dt="2025-07-02T19:53:05.159" v="329" actId="20577"/>
          <ac:spMkLst>
            <pc:docMk/>
            <pc:sldMk cId="249375038" sldId="264"/>
            <ac:spMk id="5" creationId="{8BE3F9D7-0A9E-5965-133F-EC3E3DC38815}"/>
          </ac:spMkLst>
        </pc:spChg>
        <pc:spChg chg="mod">
          <ac:chgData name="Marcelo JSSantos" userId="82041a55aa30a2fd" providerId="LiveId" clId="{1867283D-6EEE-4436-93DC-4229745FCE43}" dt="2025-07-02T19:53:21.079" v="331"/>
          <ac:spMkLst>
            <pc:docMk/>
            <pc:sldMk cId="249375038" sldId="264"/>
            <ac:spMk id="6" creationId="{479C3D6B-6575-A964-2512-FF02F4F41645}"/>
          </ac:spMkLst>
        </pc:spChg>
      </pc:sldChg>
      <pc:sldChg chg="addSp delSp modSp add mod">
        <pc:chgData name="Marcelo JSSantos" userId="82041a55aa30a2fd" providerId="LiveId" clId="{1867283D-6EEE-4436-93DC-4229745FCE43}" dt="2025-07-02T23:28:16.789" v="711" actId="167"/>
        <pc:sldMkLst>
          <pc:docMk/>
          <pc:sldMk cId="2391035665" sldId="265"/>
        </pc:sldMkLst>
        <pc:spChg chg="add mod ord">
          <ac:chgData name="Marcelo JSSantos" userId="82041a55aa30a2fd" providerId="LiveId" clId="{1867283D-6EEE-4436-93DC-4229745FCE43}" dt="2025-07-02T23:28:16.789" v="711" actId="167"/>
          <ac:spMkLst>
            <pc:docMk/>
            <pc:sldMk cId="2391035665" sldId="265"/>
            <ac:spMk id="2" creationId="{C5E74C02-86BF-FA96-FBFC-4BE80B7AE8C4}"/>
          </ac:spMkLst>
        </pc:spChg>
        <pc:spChg chg="del">
          <ac:chgData name="Marcelo JSSantos" userId="82041a55aa30a2fd" providerId="LiveId" clId="{1867283D-6EEE-4436-93DC-4229745FCE43}" dt="2025-07-02T23:28:11.245" v="709" actId="478"/>
          <ac:spMkLst>
            <pc:docMk/>
            <pc:sldMk cId="2391035665" sldId="265"/>
            <ac:spMk id="4" creationId="{AFE2748D-D02D-5AE0-184D-CF2DE40A3B27}"/>
          </ac:spMkLst>
        </pc:spChg>
        <pc:spChg chg="mod">
          <ac:chgData name="Marcelo JSSantos" userId="82041a55aa30a2fd" providerId="LiveId" clId="{1867283D-6EEE-4436-93DC-4229745FCE43}" dt="2025-07-02T19:53:34.518" v="333" actId="20577"/>
          <ac:spMkLst>
            <pc:docMk/>
            <pc:sldMk cId="2391035665" sldId="265"/>
            <ac:spMk id="5" creationId="{FDD58912-FD1E-AF31-3B36-8BA89633F928}"/>
          </ac:spMkLst>
        </pc:spChg>
        <pc:spChg chg="mod">
          <ac:chgData name="Marcelo JSSantos" userId="82041a55aa30a2fd" providerId="LiveId" clId="{1867283D-6EEE-4436-93DC-4229745FCE43}" dt="2025-07-02T19:53:51.651" v="337"/>
          <ac:spMkLst>
            <pc:docMk/>
            <pc:sldMk cId="2391035665" sldId="265"/>
            <ac:spMk id="6" creationId="{5F7D2733-F0B9-0892-AC5F-2AB5D7EE4C81}"/>
          </ac:spMkLst>
        </pc:spChg>
      </pc:sldChg>
      <pc:sldChg chg="addSp delSp modSp add mod ord">
        <pc:chgData name="Marcelo JSSantos" userId="82041a55aa30a2fd" providerId="LiveId" clId="{1867283D-6EEE-4436-93DC-4229745FCE43}" dt="2025-07-03T19:36:56.664" v="945" actId="167"/>
        <pc:sldMkLst>
          <pc:docMk/>
          <pc:sldMk cId="1969385513" sldId="266"/>
        </pc:sldMkLst>
        <pc:spChg chg="add mod">
          <ac:chgData name="Marcelo JSSantos" userId="82041a55aa30a2fd" providerId="LiveId" clId="{1867283D-6EEE-4436-93DC-4229745FCE43}" dt="2025-07-03T19:36:49.915" v="942" actId="207"/>
          <ac:spMkLst>
            <pc:docMk/>
            <pc:sldMk cId="1969385513" sldId="266"/>
            <ac:spMk id="2" creationId="{62B3011D-0453-4103-D990-2E26DF437A5D}"/>
          </ac:spMkLst>
        </pc:spChg>
        <pc:spChg chg="add mod">
          <ac:chgData name="Marcelo JSSantos" userId="82041a55aa30a2fd" providerId="LiveId" clId="{1867283D-6EEE-4436-93DC-4229745FCE43}" dt="2025-07-03T19:36:49.915" v="942" actId="207"/>
          <ac:spMkLst>
            <pc:docMk/>
            <pc:sldMk cId="1969385513" sldId="266"/>
            <ac:spMk id="3" creationId="{4221ABEF-F254-FA2C-0C54-DBE4EFE56209}"/>
          </ac:spMkLst>
        </pc:spChg>
        <pc:spChg chg="del mod">
          <ac:chgData name="Marcelo JSSantos" userId="82041a55aa30a2fd" providerId="LiveId" clId="{1867283D-6EEE-4436-93DC-4229745FCE43}" dt="2025-07-02T20:03:58.285" v="375" actId="478"/>
          <ac:spMkLst>
            <pc:docMk/>
            <pc:sldMk cId="1969385513" sldId="266"/>
            <ac:spMk id="4" creationId="{0AC31A9B-ADD4-EA71-4FD8-BE0C8B0D141D}"/>
          </ac:spMkLst>
        </pc:spChg>
        <pc:spChg chg="add mod ord">
          <ac:chgData name="Marcelo JSSantos" userId="82041a55aa30a2fd" providerId="LiveId" clId="{1867283D-6EEE-4436-93DC-4229745FCE43}" dt="2025-07-03T19:36:56.664" v="945" actId="167"/>
          <ac:spMkLst>
            <pc:docMk/>
            <pc:sldMk cId="1969385513" sldId="266"/>
            <ac:spMk id="4" creationId="{AF0FB2C0-1DA5-14A9-5712-FB87B671BA47}"/>
          </ac:spMkLst>
        </pc:spChg>
        <pc:spChg chg="mod">
          <ac:chgData name="Marcelo JSSantos" userId="82041a55aa30a2fd" providerId="LiveId" clId="{1867283D-6EEE-4436-93DC-4229745FCE43}" dt="2025-07-03T19:36:49.915" v="942" actId="207"/>
          <ac:spMkLst>
            <pc:docMk/>
            <pc:sldMk cId="1969385513" sldId="266"/>
            <ac:spMk id="5" creationId="{73D84ED2-F555-BE95-AC3C-3C9920072067}"/>
          </ac:spMkLst>
        </pc:spChg>
        <pc:spChg chg="add mod">
          <ac:chgData name="Marcelo JSSantos" userId="82041a55aa30a2fd" providerId="LiveId" clId="{1867283D-6EEE-4436-93DC-4229745FCE43}" dt="2025-07-03T19:36:49.915" v="942" actId="207"/>
          <ac:spMkLst>
            <pc:docMk/>
            <pc:sldMk cId="1969385513" sldId="266"/>
            <ac:spMk id="6" creationId="{CC668863-5919-7EAB-5D15-45741EA50DBA}"/>
          </ac:spMkLst>
        </pc:spChg>
        <pc:spChg chg="add del mod ord">
          <ac:chgData name="Marcelo JSSantos" userId="82041a55aa30a2fd" providerId="LiveId" clId="{1867283D-6EEE-4436-93DC-4229745FCE43}" dt="2025-07-03T19:36:52.422" v="943" actId="478"/>
          <ac:spMkLst>
            <pc:docMk/>
            <pc:sldMk cId="1969385513" sldId="266"/>
            <ac:spMk id="7" creationId="{7B5F9F92-B283-DBCE-0FCA-9A618F0DE31E}"/>
          </ac:spMkLst>
        </pc:spChg>
      </pc:sldChg>
      <pc:sldChg chg="addSp delSp modSp add mod ord">
        <pc:chgData name="Marcelo JSSantos" userId="82041a55aa30a2fd" providerId="LiveId" clId="{1867283D-6EEE-4436-93DC-4229745FCE43}" dt="2025-07-03T19:37:10.181" v="949" actId="167"/>
        <pc:sldMkLst>
          <pc:docMk/>
          <pc:sldMk cId="1022006597" sldId="267"/>
        </pc:sldMkLst>
        <pc:spChg chg="mod">
          <ac:chgData name="Marcelo JSSantos" userId="82041a55aa30a2fd" providerId="LiveId" clId="{1867283D-6EEE-4436-93DC-4229745FCE43}" dt="2025-07-03T19:37:05.033" v="946" actId="207"/>
          <ac:spMkLst>
            <pc:docMk/>
            <pc:sldMk cId="1022006597" sldId="267"/>
            <ac:spMk id="2" creationId="{51D7989D-3102-CB3E-E10B-9AE4C21C0094}"/>
          </ac:spMkLst>
        </pc:spChg>
        <pc:spChg chg="mod">
          <ac:chgData name="Marcelo JSSantos" userId="82041a55aa30a2fd" providerId="LiveId" clId="{1867283D-6EEE-4436-93DC-4229745FCE43}" dt="2025-07-03T19:37:05.033" v="946" actId="207"/>
          <ac:spMkLst>
            <pc:docMk/>
            <pc:sldMk cId="1022006597" sldId="267"/>
            <ac:spMk id="3" creationId="{F40DBB12-FDE3-C0FB-063F-6EC0E2FEAEEB}"/>
          </ac:spMkLst>
        </pc:spChg>
        <pc:spChg chg="add del mod ord">
          <ac:chgData name="Marcelo JSSantos" userId="82041a55aa30a2fd" providerId="LiveId" clId="{1867283D-6EEE-4436-93DC-4229745FCE43}" dt="2025-07-03T19:37:06.777" v="947" actId="478"/>
          <ac:spMkLst>
            <pc:docMk/>
            <pc:sldMk cId="1022006597" sldId="267"/>
            <ac:spMk id="4" creationId="{64D96071-79E4-B8D8-B36B-6F11E775BFC7}"/>
          </ac:spMkLst>
        </pc:spChg>
        <pc:spChg chg="mod">
          <ac:chgData name="Marcelo JSSantos" userId="82041a55aa30a2fd" providerId="LiveId" clId="{1867283D-6EEE-4436-93DC-4229745FCE43}" dt="2025-07-03T19:37:05.033" v="946" actId="207"/>
          <ac:spMkLst>
            <pc:docMk/>
            <pc:sldMk cId="1022006597" sldId="267"/>
            <ac:spMk id="5" creationId="{41A57952-AF9F-3150-8E35-6BC44AB6EAE6}"/>
          </ac:spMkLst>
        </pc:spChg>
        <pc:spChg chg="mod">
          <ac:chgData name="Marcelo JSSantos" userId="82041a55aa30a2fd" providerId="LiveId" clId="{1867283D-6EEE-4436-93DC-4229745FCE43}" dt="2025-07-03T19:37:05.033" v="946" actId="207"/>
          <ac:spMkLst>
            <pc:docMk/>
            <pc:sldMk cId="1022006597" sldId="267"/>
            <ac:spMk id="6" creationId="{CCB45081-88A2-7225-A6A3-0E2FCC82F34F}"/>
          </ac:spMkLst>
        </pc:spChg>
        <pc:spChg chg="add mod ord">
          <ac:chgData name="Marcelo JSSantos" userId="82041a55aa30a2fd" providerId="LiveId" clId="{1867283D-6EEE-4436-93DC-4229745FCE43}" dt="2025-07-03T19:37:10.181" v="949" actId="167"/>
          <ac:spMkLst>
            <pc:docMk/>
            <pc:sldMk cId="1022006597" sldId="267"/>
            <ac:spMk id="7" creationId="{2C529F09-538A-6F70-08EA-8E8F803ECB05}"/>
          </ac:spMkLst>
        </pc:spChg>
      </pc:sldChg>
      <pc:sldChg chg="addSp delSp modSp add mod ord">
        <pc:chgData name="Marcelo JSSantos" userId="82041a55aa30a2fd" providerId="LiveId" clId="{1867283D-6EEE-4436-93DC-4229745FCE43}" dt="2025-07-03T19:37:23.542" v="953" actId="167"/>
        <pc:sldMkLst>
          <pc:docMk/>
          <pc:sldMk cId="220203390" sldId="268"/>
        </pc:sldMkLst>
        <pc:spChg chg="mod">
          <ac:chgData name="Marcelo JSSantos" userId="82041a55aa30a2fd" providerId="LiveId" clId="{1867283D-6EEE-4436-93DC-4229745FCE43}" dt="2025-07-03T19:37:19.382" v="951" actId="207"/>
          <ac:spMkLst>
            <pc:docMk/>
            <pc:sldMk cId="220203390" sldId="268"/>
            <ac:spMk id="2" creationId="{42D3506F-8C54-AAD6-754D-97C9CABC70C6}"/>
          </ac:spMkLst>
        </pc:spChg>
        <pc:spChg chg="mod">
          <ac:chgData name="Marcelo JSSantos" userId="82041a55aa30a2fd" providerId="LiveId" clId="{1867283D-6EEE-4436-93DC-4229745FCE43}" dt="2025-07-03T19:37:19.382" v="951" actId="207"/>
          <ac:spMkLst>
            <pc:docMk/>
            <pc:sldMk cId="220203390" sldId="268"/>
            <ac:spMk id="3" creationId="{9563929C-A938-A3B9-8425-F3F0BF2C6BD7}"/>
          </ac:spMkLst>
        </pc:spChg>
        <pc:spChg chg="add del mod ord">
          <ac:chgData name="Marcelo JSSantos" userId="82041a55aa30a2fd" providerId="LiveId" clId="{1867283D-6EEE-4436-93DC-4229745FCE43}" dt="2025-07-03T19:37:15.852" v="950" actId="478"/>
          <ac:spMkLst>
            <pc:docMk/>
            <pc:sldMk cId="220203390" sldId="268"/>
            <ac:spMk id="4" creationId="{179253AD-FB54-FAF9-175F-D803C8F81A9E}"/>
          </ac:spMkLst>
        </pc:spChg>
        <pc:spChg chg="mod">
          <ac:chgData name="Marcelo JSSantos" userId="82041a55aa30a2fd" providerId="LiveId" clId="{1867283D-6EEE-4436-93DC-4229745FCE43}" dt="2025-07-03T19:37:19.382" v="951" actId="207"/>
          <ac:spMkLst>
            <pc:docMk/>
            <pc:sldMk cId="220203390" sldId="268"/>
            <ac:spMk id="5" creationId="{A4C295FA-9FAD-B4E2-A5F5-5984FD34FBA9}"/>
          </ac:spMkLst>
        </pc:spChg>
        <pc:spChg chg="mod">
          <ac:chgData name="Marcelo JSSantos" userId="82041a55aa30a2fd" providerId="LiveId" clId="{1867283D-6EEE-4436-93DC-4229745FCE43}" dt="2025-07-03T19:37:19.382" v="951" actId="207"/>
          <ac:spMkLst>
            <pc:docMk/>
            <pc:sldMk cId="220203390" sldId="268"/>
            <ac:spMk id="6" creationId="{39284DD7-F4D3-E058-CC54-A84B8EBEC89F}"/>
          </ac:spMkLst>
        </pc:spChg>
        <pc:spChg chg="add mod ord">
          <ac:chgData name="Marcelo JSSantos" userId="82041a55aa30a2fd" providerId="LiveId" clId="{1867283D-6EEE-4436-93DC-4229745FCE43}" dt="2025-07-03T19:37:23.542" v="953" actId="167"/>
          <ac:spMkLst>
            <pc:docMk/>
            <pc:sldMk cId="220203390" sldId="268"/>
            <ac:spMk id="7" creationId="{257FF649-2E1E-4E00-08F4-020F8B29278D}"/>
          </ac:spMkLst>
        </pc:spChg>
      </pc:sldChg>
      <pc:sldChg chg="addSp delSp modSp add mod ord">
        <pc:chgData name="Marcelo JSSantos" userId="82041a55aa30a2fd" providerId="LiveId" clId="{1867283D-6EEE-4436-93DC-4229745FCE43}" dt="2025-07-03T19:37:35.713" v="957" actId="167"/>
        <pc:sldMkLst>
          <pc:docMk/>
          <pc:sldMk cId="779661610" sldId="269"/>
        </pc:sldMkLst>
        <pc:spChg chg="mod">
          <ac:chgData name="Marcelo JSSantos" userId="82041a55aa30a2fd" providerId="LiveId" clId="{1867283D-6EEE-4436-93DC-4229745FCE43}" dt="2025-07-03T19:37:30.685" v="954" actId="207"/>
          <ac:spMkLst>
            <pc:docMk/>
            <pc:sldMk cId="779661610" sldId="269"/>
            <ac:spMk id="2" creationId="{95916DDB-5924-26B8-2EAE-AD7A01754210}"/>
          </ac:spMkLst>
        </pc:spChg>
        <pc:spChg chg="mod">
          <ac:chgData name="Marcelo JSSantos" userId="82041a55aa30a2fd" providerId="LiveId" clId="{1867283D-6EEE-4436-93DC-4229745FCE43}" dt="2025-07-03T19:37:30.685" v="954" actId="207"/>
          <ac:spMkLst>
            <pc:docMk/>
            <pc:sldMk cId="779661610" sldId="269"/>
            <ac:spMk id="3" creationId="{7CD93ABC-B9EC-51D2-2344-9AC42FFE7926}"/>
          </ac:spMkLst>
        </pc:spChg>
        <pc:spChg chg="add mod ord">
          <ac:chgData name="Marcelo JSSantos" userId="82041a55aa30a2fd" providerId="LiveId" clId="{1867283D-6EEE-4436-93DC-4229745FCE43}" dt="2025-07-03T19:37:35.713" v="957" actId="167"/>
          <ac:spMkLst>
            <pc:docMk/>
            <pc:sldMk cId="779661610" sldId="269"/>
            <ac:spMk id="4" creationId="{44027F36-0FEF-DD59-4131-CEC64FCE4A30}"/>
          </ac:spMkLst>
        </pc:spChg>
        <pc:spChg chg="mod">
          <ac:chgData name="Marcelo JSSantos" userId="82041a55aa30a2fd" providerId="LiveId" clId="{1867283D-6EEE-4436-93DC-4229745FCE43}" dt="2025-07-03T19:37:30.685" v="954" actId="207"/>
          <ac:spMkLst>
            <pc:docMk/>
            <pc:sldMk cId="779661610" sldId="269"/>
            <ac:spMk id="5" creationId="{75DC2EA5-DA82-0524-F27E-A431F9070B72}"/>
          </ac:spMkLst>
        </pc:spChg>
        <pc:spChg chg="mod">
          <ac:chgData name="Marcelo JSSantos" userId="82041a55aa30a2fd" providerId="LiveId" clId="{1867283D-6EEE-4436-93DC-4229745FCE43}" dt="2025-07-03T19:37:30.685" v="954" actId="207"/>
          <ac:spMkLst>
            <pc:docMk/>
            <pc:sldMk cId="779661610" sldId="269"/>
            <ac:spMk id="6" creationId="{08AFE9FA-2FF8-24F2-18A9-4EC280364E65}"/>
          </ac:spMkLst>
        </pc:spChg>
        <pc:spChg chg="add mod">
          <ac:chgData name="Marcelo JSSantos" userId="82041a55aa30a2fd" providerId="LiveId" clId="{1867283D-6EEE-4436-93DC-4229745FCE43}" dt="2025-07-03T19:37:30.685" v="954" actId="207"/>
          <ac:spMkLst>
            <pc:docMk/>
            <pc:sldMk cId="779661610" sldId="269"/>
            <ac:spMk id="7" creationId="{7EF519E8-0B84-FE7F-3AFE-8256A82B4E6B}"/>
          </ac:spMkLst>
        </pc:spChg>
        <pc:spChg chg="add del mod ord">
          <ac:chgData name="Marcelo JSSantos" userId="82041a55aa30a2fd" providerId="LiveId" clId="{1867283D-6EEE-4436-93DC-4229745FCE43}" dt="2025-07-03T19:37:32.349" v="955" actId="478"/>
          <ac:spMkLst>
            <pc:docMk/>
            <pc:sldMk cId="779661610" sldId="269"/>
            <ac:spMk id="8" creationId="{357D3856-6569-A284-6C1F-ED3938434F45}"/>
          </ac:spMkLst>
        </pc:spChg>
      </pc:sldChg>
      <pc:sldChg chg="addSp delSp modSp add mod ord">
        <pc:chgData name="Marcelo JSSantos" userId="82041a55aa30a2fd" providerId="LiveId" clId="{1867283D-6EEE-4436-93DC-4229745FCE43}" dt="2025-07-03T19:37:46.652" v="961" actId="167"/>
        <pc:sldMkLst>
          <pc:docMk/>
          <pc:sldMk cId="1836452709" sldId="270"/>
        </pc:sldMkLst>
        <pc:spChg chg="del mod">
          <ac:chgData name="Marcelo JSSantos" userId="82041a55aa30a2fd" providerId="LiveId" clId="{1867283D-6EEE-4436-93DC-4229745FCE43}" dt="2025-07-02T22:47:51.396" v="490" actId="478"/>
          <ac:spMkLst>
            <pc:docMk/>
            <pc:sldMk cId="1836452709" sldId="270"/>
            <ac:spMk id="2" creationId="{919105E3-9420-DBA1-2996-0CDDCE63E3E5}"/>
          </ac:spMkLst>
        </pc:spChg>
        <pc:spChg chg="add mod ord">
          <ac:chgData name="Marcelo JSSantos" userId="82041a55aa30a2fd" providerId="LiveId" clId="{1867283D-6EEE-4436-93DC-4229745FCE43}" dt="2025-07-03T19:37:46.652" v="961" actId="167"/>
          <ac:spMkLst>
            <pc:docMk/>
            <pc:sldMk cId="1836452709" sldId="270"/>
            <ac:spMk id="2" creationId="{D135B740-8A33-4A57-653C-17B6E610CF88}"/>
          </ac:spMkLst>
        </pc:spChg>
        <pc:spChg chg="del mod">
          <ac:chgData name="Marcelo JSSantos" userId="82041a55aa30a2fd" providerId="LiveId" clId="{1867283D-6EEE-4436-93DC-4229745FCE43}" dt="2025-07-02T22:47:47.263" v="489" actId="478"/>
          <ac:spMkLst>
            <pc:docMk/>
            <pc:sldMk cId="1836452709" sldId="270"/>
            <ac:spMk id="3" creationId="{626C8009-B753-7237-E8A8-97C0BE8ACDCA}"/>
          </ac:spMkLst>
        </pc:spChg>
        <pc:spChg chg="add del mod ord">
          <ac:chgData name="Marcelo JSSantos" userId="82041a55aa30a2fd" providerId="LiveId" clId="{1867283D-6EEE-4436-93DC-4229745FCE43}" dt="2025-07-03T19:37:43.118" v="959" actId="478"/>
          <ac:spMkLst>
            <pc:docMk/>
            <pc:sldMk cId="1836452709" sldId="270"/>
            <ac:spMk id="4" creationId="{F138AEAA-41E0-C216-782D-E9A136E2F1E5}"/>
          </ac:spMkLst>
        </pc:spChg>
        <pc:spChg chg="mod">
          <ac:chgData name="Marcelo JSSantos" userId="82041a55aa30a2fd" providerId="LiveId" clId="{1867283D-6EEE-4436-93DC-4229745FCE43}" dt="2025-07-03T19:37:41.438" v="958" actId="207"/>
          <ac:spMkLst>
            <pc:docMk/>
            <pc:sldMk cId="1836452709" sldId="270"/>
            <ac:spMk id="5" creationId="{17DC14E4-900B-88E6-BFAC-42A38F71034B}"/>
          </ac:spMkLst>
        </pc:spChg>
        <pc:spChg chg="mod">
          <ac:chgData name="Marcelo JSSantos" userId="82041a55aa30a2fd" providerId="LiveId" clId="{1867283D-6EEE-4436-93DC-4229745FCE43}" dt="2025-07-03T19:37:41.438" v="958" actId="207"/>
          <ac:spMkLst>
            <pc:docMk/>
            <pc:sldMk cId="1836452709" sldId="270"/>
            <ac:spMk id="6" creationId="{C9BCC93C-F0EA-14CF-C698-BAF5D3D3222A}"/>
          </ac:spMkLst>
        </pc:spChg>
      </pc:sldChg>
      <pc:sldChg chg="addSp delSp modSp add mod ord">
        <pc:chgData name="Marcelo JSSantos" userId="82041a55aa30a2fd" providerId="LiveId" clId="{1867283D-6EEE-4436-93DC-4229745FCE43}" dt="2025-07-03T19:38:00.984" v="965" actId="167"/>
        <pc:sldMkLst>
          <pc:docMk/>
          <pc:sldMk cId="2413113330" sldId="271"/>
        </pc:sldMkLst>
        <pc:spChg chg="add mod">
          <ac:chgData name="Marcelo JSSantos" userId="82041a55aa30a2fd" providerId="LiveId" clId="{1867283D-6EEE-4436-93DC-4229745FCE43}" dt="2025-07-02T22:52:12.611" v="508"/>
          <ac:spMkLst>
            <pc:docMk/>
            <pc:sldMk cId="2413113330" sldId="271"/>
            <ac:spMk id="2" creationId="{EF8CC679-56FE-4FC0-14B5-EA6A7557F2FB}"/>
          </ac:spMkLst>
        </pc:spChg>
        <pc:spChg chg="add mod ord">
          <ac:chgData name="Marcelo JSSantos" userId="82041a55aa30a2fd" providerId="LiveId" clId="{1867283D-6EEE-4436-93DC-4229745FCE43}" dt="2025-07-03T19:38:00.984" v="965" actId="167"/>
          <ac:spMkLst>
            <pc:docMk/>
            <pc:sldMk cId="2413113330" sldId="271"/>
            <ac:spMk id="2" creationId="{F80D281B-97BB-8995-B549-E68EC944EE5F}"/>
          </ac:spMkLst>
        </pc:spChg>
        <pc:spChg chg="add mod">
          <ac:chgData name="Marcelo JSSantos" userId="82041a55aa30a2fd" providerId="LiveId" clId="{1867283D-6EEE-4436-93DC-4229745FCE43}" dt="2025-07-02T22:52:12.611" v="508"/>
          <ac:spMkLst>
            <pc:docMk/>
            <pc:sldMk cId="2413113330" sldId="271"/>
            <ac:spMk id="3" creationId="{8B62296C-6E59-6F36-AD5C-2F762771F27D}"/>
          </ac:spMkLst>
        </pc:spChg>
        <pc:spChg chg="add">
          <ac:chgData name="Marcelo JSSantos" userId="82041a55aa30a2fd" providerId="LiveId" clId="{1867283D-6EEE-4436-93DC-4229745FCE43}" dt="2025-07-02T22:52:34.497" v="509"/>
          <ac:spMkLst>
            <pc:docMk/>
            <pc:sldMk cId="2413113330" sldId="271"/>
            <ac:spMk id="4" creationId="{69BB06E9-DE2F-7BF4-D1F5-454B2410852A}"/>
          </ac:spMkLst>
        </pc:spChg>
        <pc:spChg chg="mod">
          <ac:chgData name="Marcelo JSSantos" userId="82041a55aa30a2fd" providerId="LiveId" clId="{1867283D-6EEE-4436-93DC-4229745FCE43}" dt="2025-07-03T19:37:56.676" v="963" actId="207"/>
          <ac:spMkLst>
            <pc:docMk/>
            <pc:sldMk cId="2413113330" sldId="271"/>
            <ac:spMk id="5" creationId="{6A5DE793-F5D0-4910-03D7-162510938DA9}"/>
          </ac:spMkLst>
        </pc:spChg>
        <pc:spChg chg="mod">
          <ac:chgData name="Marcelo JSSantos" userId="82041a55aa30a2fd" providerId="LiveId" clId="{1867283D-6EEE-4436-93DC-4229745FCE43}" dt="2025-07-03T19:37:56.676" v="963" actId="207"/>
          <ac:spMkLst>
            <pc:docMk/>
            <pc:sldMk cId="2413113330" sldId="271"/>
            <ac:spMk id="6" creationId="{F9FE9FA6-B3CD-0BFB-873A-43CEBA0D90CF}"/>
          </ac:spMkLst>
        </pc:spChg>
        <pc:spChg chg="add mod">
          <ac:chgData name="Marcelo JSSantos" userId="82041a55aa30a2fd" providerId="LiveId" clId="{1867283D-6EEE-4436-93DC-4229745FCE43}" dt="2025-07-02T22:52:57.621" v="513"/>
          <ac:spMkLst>
            <pc:docMk/>
            <pc:sldMk cId="2413113330" sldId="271"/>
            <ac:spMk id="7" creationId="{421C32E7-7D62-4D33-4906-D65D550D241C}"/>
          </ac:spMkLst>
        </pc:spChg>
        <pc:spChg chg="add mod">
          <ac:chgData name="Marcelo JSSantos" userId="82041a55aa30a2fd" providerId="LiveId" clId="{1867283D-6EEE-4436-93DC-4229745FCE43}" dt="2025-07-02T22:52:57.194" v="512"/>
          <ac:spMkLst>
            <pc:docMk/>
            <pc:sldMk cId="2413113330" sldId="271"/>
            <ac:spMk id="8" creationId="{9D4E4D31-16CC-9D60-3036-AC6D55C3C3F8}"/>
          </ac:spMkLst>
        </pc:spChg>
        <pc:spChg chg="add mod">
          <ac:chgData name="Marcelo JSSantos" userId="82041a55aa30a2fd" providerId="LiveId" clId="{1867283D-6EEE-4436-93DC-4229745FCE43}" dt="2025-07-03T19:37:56.676" v="963" actId="207"/>
          <ac:spMkLst>
            <pc:docMk/>
            <pc:sldMk cId="2413113330" sldId="271"/>
            <ac:spMk id="9" creationId="{77AD37B2-75BD-CF4B-2EF9-ED92D827458D}"/>
          </ac:spMkLst>
        </pc:spChg>
        <pc:spChg chg="add mod">
          <ac:chgData name="Marcelo JSSantos" userId="82041a55aa30a2fd" providerId="LiveId" clId="{1867283D-6EEE-4436-93DC-4229745FCE43}" dt="2025-07-03T19:37:56.676" v="963" actId="207"/>
          <ac:spMkLst>
            <pc:docMk/>
            <pc:sldMk cId="2413113330" sldId="271"/>
            <ac:spMk id="10" creationId="{E881882A-DC60-DE66-F582-B9A4C20A868D}"/>
          </ac:spMkLst>
        </pc:spChg>
        <pc:spChg chg="add">
          <ac:chgData name="Marcelo JSSantos" userId="82041a55aa30a2fd" providerId="LiveId" clId="{1867283D-6EEE-4436-93DC-4229745FCE43}" dt="2025-07-02T22:53:33.574" v="515"/>
          <ac:spMkLst>
            <pc:docMk/>
            <pc:sldMk cId="2413113330" sldId="271"/>
            <ac:spMk id="11" creationId="{C7181BD7-B2AC-7AA0-CBAA-1362894020DF}"/>
          </ac:spMkLst>
        </pc:spChg>
        <pc:spChg chg="add">
          <ac:chgData name="Marcelo JSSantos" userId="82041a55aa30a2fd" providerId="LiveId" clId="{1867283D-6EEE-4436-93DC-4229745FCE43}" dt="2025-07-02T22:53:38.114" v="516"/>
          <ac:spMkLst>
            <pc:docMk/>
            <pc:sldMk cId="2413113330" sldId="271"/>
            <ac:spMk id="12" creationId="{BB871EC3-9F52-D565-0D90-C601747F6AC2}"/>
          </ac:spMkLst>
        </pc:spChg>
        <pc:spChg chg="add del mod ord">
          <ac:chgData name="Marcelo JSSantos" userId="82041a55aa30a2fd" providerId="LiveId" clId="{1867283D-6EEE-4436-93DC-4229745FCE43}" dt="2025-07-03T19:37:51.524" v="962" actId="478"/>
          <ac:spMkLst>
            <pc:docMk/>
            <pc:sldMk cId="2413113330" sldId="271"/>
            <ac:spMk id="13" creationId="{97512415-E136-3964-B969-8EB6E90D126E}"/>
          </ac:spMkLst>
        </pc:spChg>
      </pc:sldChg>
      <pc:sldChg chg="addSp delSp modSp add mod ord">
        <pc:chgData name="Marcelo JSSantos" userId="82041a55aa30a2fd" providerId="LiveId" clId="{1867283D-6EEE-4436-93DC-4229745FCE43}" dt="2025-07-03T19:38:14.429" v="969" actId="167"/>
        <pc:sldMkLst>
          <pc:docMk/>
          <pc:sldMk cId="4234620347" sldId="272"/>
        </pc:sldMkLst>
        <pc:spChg chg="add del mod ord">
          <ac:chgData name="Marcelo JSSantos" userId="82041a55aa30a2fd" providerId="LiveId" clId="{1867283D-6EEE-4436-93DC-4229745FCE43}" dt="2025-07-03T19:38:11.556" v="967" actId="478"/>
          <ac:spMkLst>
            <pc:docMk/>
            <pc:sldMk cId="4234620347" sldId="272"/>
            <ac:spMk id="2" creationId="{CF6C38CC-2652-72A3-2660-43E30F4B05FB}"/>
          </ac:spMkLst>
        </pc:spChg>
        <pc:spChg chg="add mod ord">
          <ac:chgData name="Marcelo JSSantos" userId="82041a55aa30a2fd" providerId="LiveId" clId="{1867283D-6EEE-4436-93DC-4229745FCE43}" dt="2025-07-03T19:38:14.429" v="969" actId="167"/>
          <ac:spMkLst>
            <pc:docMk/>
            <pc:sldMk cId="4234620347" sldId="272"/>
            <ac:spMk id="3" creationId="{27BB9422-E575-C490-462E-E8C48BE2101F}"/>
          </ac:spMkLst>
        </pc:spChg>
        <pc:spChg chg="mod">
          <ac:chgData name="Marcelo JSSantos" userId="82041a55aa30a2fd" providerId="LiveId" clId="{1867283D-6EEE-4436-93DC-4229745FCE43}" dt="2025-07-03T19:38:09.686" v="966" actId="207"/>
          <ac:spMkLst>
            <pc:docMk/>
            <pc:sldMk cId="4234620347" sldId="272"/>
            <ac:spMk id="5" creationId="{61401F0E-AD5A-6D3B-005E-0008E6784A23}"/>
          </ac:spMkLst>
        </pc:spChg>
        <pc:spChg chg="mod">
          <ac:chgData name="Marcelo JSSantos" userId="82041a55aa30a2fd" providerId="LiveId" clId="{1867283D-6EEE-4436-93DC-4229745FCE43}" dt="2025-07-03T19:38:09.686" v="966" actId="207"/>
          <ac:spMkLst>
            <pc:docMk/>
            <pc:sldMk cId="4234620347" sldId="272"/>
            <ac:spMk id="6" creationId="{CDECA77A-7E14-E91C-33C1-2BD7C047F68E}"/>
          </ac:spMkLst>
        </pc:spChg>
        <pc:spChg chg="del">
          <ac:chgData name="Marcelo JSSantos" userId="82041a55aa30a2fd" providerId="LiveId" clId="{1867283D-6EEE-4436-93DC-4229745FCE43}" dt="2025-07-02T22:58:01.859" v="534" actId="478"/>
          <ac:spMkLst>
            <pc:docMk/>
            <pc:sldMk cId="4234620347" sldId="272"/>
            <ac:spMk id="9" creationId="{F4D6016B-1B98-8C27-05C1-22BB8279591A}"/>
          </ac:spMkLst>
        </pc:spChg>
        <pc:spChg chg="del">
          <ac:chgData name="Marcelo JSSantos" userId="82041a55aa30a2fd" providerId="LiveId" clId="{1867283D-6EEE-4436-93DC-4229745FCE43}" dt="2025-07-02T22:57:58.907" v="533" actId="478"/>
          <ac:spMkLst>
            <pc:docMk/>
            <pc:sldMk cId="4234620347" sldId="272"/>
            <ac:spMk id="10" creationId="{2A8B6D4E-DA80-5760-2D3F-C6B7087514D0}"/>
          </ac:spMkLst>
        </pc:spChg>
      </pc:sldChg>
      <pc:sldChg chg="modSp add del mod">
        <pc:chgData name="Marcelo JSSantos" userId="82041a55aa30a2fd" providerId="LiveId" clId="{1867283D-6EEE-4436-93DC-4229745FCE43}" dt="2025-07-02T23:01:39.440" v="545" actId="47"/>
        <pc:sldMkLst>
          <pc:docMk/>
          <pc:sldMk cId="3792395476" sldId="273"/>
        </pc:sldMkLst>
        <pc:spChg chg="mod">
          <ac:chgData name="Marcelo JSSantos" userId="82041a55aa30a2fd" providerId="LiveId" clId="{1867283D-6EEE-4436-93DC-4229745FCE43}" dt="2025-07-02T23:01:32.278" v="544"/>
          <ac:spMkLst>
            <pc:docMk/>
            <pc:sldMk cId="3792395476" sldId="273"/>
            <ac:spMk id="6" creationId="{952B08A4-13AD-25CB-9EF5-005F556AA0F9}"/>
          </ac:spMkLst>
        </pc:spChg>
      </pc:sldChg>
      <pc:sldChg chg="addSp delSp modSp add mod">
        <pc:chgData name="Marcelo JSSantos" userId="82041a55aa30a2fd" providerId="LiveId" clId="{1867283D-6EEE-4436-93DC-4229745FCE43}" dt="2025-07-03T19:38:31.100" v="973" actId="167"/>
        <pc:sldMkLst>
          <pc:docMk/>
          <pc:sldMk cId="83510132" sldId="274"/>
        </pc:sldMkLst>
        <pc:spChg chg="add del mod ord">
          <ac:chgData name="Marcelo JSSantos" userId="82041a55aa30a2fd" providerId="LiveId" clId="{1867283D-6EEE-4436-93DC-4229745FCE43}" dt="2025-07-03T19:38:25.428" v="971" actId="478"/>
          <ac:spMkLst>
            <pc:docMk/>
            <pc:sldMk cId="83510132" sldId="274"/>
            <ac:spMk id="2" creationId="{A04E187F-6BD3-F3CF-B794-00184E9C2655}"/>
          </ac:spMkLst>
        </pc:spChg>
        <pc:spChg chg="add mod ord">
          <ac:chgData name="Marcelo JSSantos" userId="82041a55aa30a2fd" providerId="LiveId" clId="{1867283D-6EEE-4436-93DC-4229745FCE43}" dt="2025-07-03T19:38:31.100" v="973" actId="167"/>
          <ac:spMkLst>
            <pc:docMk/>
            <pc:sldMk cId="83510132" sldId="274"/>
            <ac:spMk id="3" creationId="{DE1A036D-279C-4689-5E32-AFC1745C53BC}"/>
          </ac:spMkLst>
        </pc:spChg>
        <pc:spChg chg="mod">
          <ac:chgData name="Marcelo JSSantos" userId="82041a55aa30a2fd" providerId="LiveId" clId="{1867283D-6EEE-4436-93DC-4229745FCE43}" dt="2025-07-03T19:38:23.639" v="970" actId="207"/>
          <ac:spMkLst>
            <pc:docMk/>
            <pc:sldMk cId="83510132" sldId="274"/>
            <ac:spMk id="5" creationId="{150471E7-28E6-B29D-6FEB-BF889B971C95}"/>
          </ac:spMkLst>
        </pc:spChg>
        <pc:spChg chg="mod">
          <ac:chgData name="Marcelo JSSantos" userId="82041a55aa30a2fd" providerId="LiveId" clId="{1867283D-6EEE-4436-93DC-4229745FCE43}" dt="2025-07-03T19:38:23.639" v="970" actId="207"/>
          <ac:spMkLst>
            <pc:docMk/>
            <pc:sldMk cId="83510132" sldId="274"/>
            <ac:spMk id="6" creationId="{98873D54-89E0-9C13-CB3C-782A33EDDEF8}"/>
          </ac:spMkLst>
        </pc:spChg>
      </pc:sldChg>
      <pc:sldChg chg="addSp delSp modSp add mod ord">
        <pc:chgData name="Marcelo JSSantos" userId="82041a55aa30a2fd" providerId="LiveId" clId="{1867283D-6EEE-4436-93DC-4229745FCE43}" dt="2025-07-02T23:28:56.268" v="767" actId="167"/>
        <pc:sldMkLst>
          <pc:docMk/>
          <pc:sldMk cId="3765341671" sldId="275"/>
        </pc:sldMkLst>
        <pc:spChg chg="add mod">
          <ac:chgData name="Marcelo JSSantos" userId="82041a55aa30a2fd" providerId="LiveId" clId="{1867283D-6EEE-4436-93DC-4229745FCE43}" dt="2025-07-02T23:10:14.743" v="569" actId="1037"/>
          <ac:spMkLst>
            <pc:docMk/>
            <pc:sldMk cId="3765341671" sldId="275"/>
            <ac:spMk id="3" creationId="{C03FDD39-0E19-1AB9-9203-D20155FABD44}"/>
          </ac:spMkLst>
        </pc:spChg>
        <pc:spChg chg="del">
          <ac:chgData name="Marcelo JSSantos" userId="82041a55aa30a2fd" providerId="LiveId" clId="{1867283D-6EEE-4436-93DC-4229745FCE43}" dt="2025-07-02T23:28:52.087" v="765" actId="478"/>
          <ac:spMkLst>
            <pc:docMk/>
            <pc:sldMk cId="3765341671" sldId="275"/>
            <ac:spMk id="4" creationId="{77279BE0-F410-AE72-B07F-3435F0C8F1A1}"/>
          </ac:spMkLst>
        </pc:spChg>
        <pc:spChg chg="del">
          <ac:chgData name="Marcelo JSSantos" userId="82041a55aa30a2fd" providerId="LiveId" clId="{1867283D-6EEE-4436-93DC-4229745FCE43}" dt="2025-07-02T23:05:16.047" v="559" actId="478"/>
          <ac:spMkLst>
            <pc:docMk/>
            <pc:sldMk cId="3765341671" sldId="275"/>
            <ac:spMk id="5" creationId="{AE4AC3B9-4701-0DCF-CFFD-8BCDFF89D5EB}"/>
          </ac:spMkLst>
        </pc:spChg>
        <pc:spChg chg="mod">
          <ac:chgData name="Marcelo JSSantos" userId="82041a55aa30a2fd" providerId="LiveId" clId="{1867283D-6EEE-4436-93DC-4229745FCE43}" dt="2025-07-02T23:28:36.437" v="764" actId="1035"/>
          <ac:spMkLst>
            <pc:docMk/>
            <pc:sldMk cId="3765341671" sldId="275"/>
            <ac:spMk id="6" creationId="{97DDB6A7-EF91-FB8A-22CB-763CB3FD7CDB}"/>
          </ac:spMkLst>
        </pc:spChg>
        <pc:spChg chg="add mod ord">
          <ac:chgData name="Marcelo JSSantos" userId="82041a55aa30a2fd" providerId="LiveId" clId="{1867283D-6EEE-4436-93DC-4229745FCE43}" dt="2025-07-02T23:28:56.268" v="767" actId="167"/>
          <ac:spMkLst>
            <pc:docMk/>
            <pc:sldMk cId="3765341671" sldId="275"/>
            <ac:spMk id="7" creationId="{02FD2C52-F10A-52F8-0C32-0EAD6AB9DDE9}"/>
          </ac:spMkLst>
        </pc:spChg>
      </pc:sldChg>
      <pc:sldChg chg="addSp delSp modSp add mod ord">
        <pc:chgData name="Marcelo JSSantos" userId="82041a55aa30a2fd" providerId="LiveId" clId="{1867283D-6EEE-4436-93DC-4229745FCE43}" dt="2025-07-03T19:38:51.374" v="977" actId="167"/>
        <pc:sldMkLst>
          <pc:docMk/>
          <pc:sldMk cId="1674744212" sldId="276"/>
        </pc:sldMkLst>
        <pc:spChg chg="add del mod ord">
          <ac:chgData name="Marcelo JSSantos" userId="82041a55aa30a2fd" providerId="LiveId" clId="{1867283D-6EEE-4436-93DC-4229745FCE43}" dt="2025-07-03T19:38:48.632" v="975" actId="478"/>
          <ac:spMkLst>
            <pc:docMk/>
            <pc:sldMk cId="1674744212" sldId="276"/>
            <ac:spMk id="2" creationId="{28CC8768-386F-D539-E380-700DB4D4EA5B}"/>
          </ac:spMkLst>
        </pc:spChg>
        <pc:spChg chg="add mod ord">
          <ac:chgData name="Marcelo JSSantos" userId="82041a55aa30a2fd" providerId="LiveId" clId="{1867283D-6EEE-4436-93DC-4229745FCE43}" dt="2025-07-03T19:38:51.374" v="977" actId="167"/>
          <ac:spMkLst>
            <pc:docMk/>
            <pc:sldMk cId="1674744212" sldId="276"/>
            <ac:spMk id="3" creationId="{0F31C407-524D-1406-E62B-90EF09D8D561}"/>
          </ac:spMkLst>
        </pc:spChg>
        <pc:spChg chg="mod">
          <ac:chgData name="Marcelo JSSantos" userId="82041a55aa30a2fd" providerId="LiveId" clId="{1867283D-6EEE-4436-93DC-4229745FCE43}" dt="2025-07-03T19:38:47.112" v="974" actId="207"/>
          <ac:spMkLst>
            <pc:docMk/>
            <pc:sldMk cId="1674744212" sldId="276"/>
            <ac:spMk id="5" creationId="{DF0531C8-B852-7CCC-ABFD-7BDDF7AC158F}"/>
          </ac:spMkLst>
        </pc:spChg>
        <pc:spChg chg="mod">
          <ac:chgData name="Marcelo JSSantos" userId="82041a55aa30a2fd" providerId="LiveId" clId="{1867283D-6EEE-4436-93DC-4229745FCE43}" dt="2025-07-03T19:38:47.112" v="974" actId="207"/>
          <ac:spMkLst>
            <pc:docMk/>
            <pc:sldMk cId="1674744212" sldId="276"/>
            <ac:spMk id="6" creationId="{80107EC1-9764-8D2E-B28E-5449B6E71CBC}"/>
          </ac:spMkLst>
        </pc:spChg>
      </pc:sldChg>
      <pc:sldChg chg="addSp delSp modSp add mod">
        <pc:chgData name="Marcelo JSSantos" userId="82041a55aa30a2fd" providerId="LiveId" clId="{1867283D-6EEE-4436-93DC-4229745FCE43}" dt="2025-07-03T19:39:03.150" v="981" actId="167"/>
        <pc:sldMkLst>
          <pc:docMk/>
          <pc:sldMk cId="1476139725" sldId="277"/>
        </pc:sldMkLst>
        <pc:spChg chg="add del mod ord">
          <ac:chgData name="Marcelo JSSantos" userId="82041a55aa30a2fd" providerId="LiveId" clId="{1867283D-6EEE-4436-93DC-4229745FCE43}" dt="2025-07-03T19:38:56.053" v="978" actId="478"/>
          <ac:spMkLst>
            <pc:docMk/>
            <pc:sldMk cId="1476139725" sldId="277"/>
            <ac:spMk id="2" creationId="{CA2D4887-71B8-2399-A00D-44AAEE1D2453}"/>
          </ac:spMkLst>
        </pc:spChg>
        <pc:spChg chg="add mod ord">
          <ac:chgData name="Marcelo JSSantos" userId="82041a55aa30a2fd" providerId="LiveId" clId="{1867283D-6EEE-4436-93DC-4229745FCE43}" dt="2025-07-03T19:39:03.150" v="981" actId="167"/>
          <ac:spMkLst>
            <pc:docMk/>
            <pc:sldMk cId="1476139725" sldId="277"/>
            <ac:spMk id="3" creationId="{BEB5B75A-D619-3EBF-2B2C-7182118DB1ED}"/>
          </ac:spMkLst>
        </pc:spChg>
        <pc:spChg chg="mod">
          <ac:chgData name="Marcelo JSSantos" userId="82041a55aa30a2fd" providerId="LiveId" clId="{1867283D-6EEE-4436-93DC-4229745FCE43}" dt="2025-07-03T19:38:59.474" v="979" actId="207"/>
          <ac:spMkLst>
            <pc:docMk/>
            <pc:sldMk cId="1476139725" sldId="277"/>
            <ac:spMk id="5" creationId="{AB1ED30C-37B5-E53B-8E0E-EFAAC37684F2}"/>
          </ac:spMkLst>
        </pc:spChg>
        <pc:spChg chg="mod">
          <ac:chgData name="Marcelo JSSantos" userId="82041a55aa30a2fd" providerId="LiveId" clId="{1867283D-6EEE-4436-93DC-4229745FCE43}" dt="2025-07-03T19:38:59.474" v="979" actId="207"/>
          <ac:spMkLst>
            <pc:docMk/>
            <pc:sldMk cId="1476139725" sldId="277"/>
            <ac:spMk id="6" creationId="{BBC02CB5-CE04-7FF1-8ADC-8D11C3FF9571}"/>
          </ac:spMkLst>
        </pc:spChg>
      </pc:sldChg>
      <pc:sldChg chg="addSp delSp modSp add mod">
        <pc:chgData name="Marcelo JSSantos" userId="82041a55aa30a2fd" providerId="LiveId" clId="{1867283D-6EEE-4436-93DC-4229745FCE43}" dt="2025-07-03T19:39:15.583" v="985" actId="167"/>
        <pc:sldMkLst>
          <pc:docMk/>
          <pc:sldMk cId="3773190436" sldId="278"/>
        </pc:sldMkLst>
        <pc:spChg chg="add del mod ord">
          <ac:chgData name="Marcelo JSSantos" userId="82041a55aa30a2fd" providerId="LiveId" clId="{1867283D-6EEE-4436-93DC-4229745FCE43}" dt="2025-07-03T19:39:12.958" v="983" actId="478"/>
          <ac:spMkLst>
            <pc:docMk/>
            <pc:sldMk cId="3773190436" sldId="278"/>
            <ac:spMk id="2" creationId="{EB348228-06A5-1986-F241-8FD588B3C1FD}"/>
          </ac:spMkLst>
        </pc:spChg>
        <pc:spChg chg="add mod ord">
          <ac:chgData name="Marcelo JSSantos" userId="82041a55aa30a2fd" providerId="LiveId" clId="{1867283D-6EEE-4436-93DC-4229745FCE43}" dt="2025-07-03T19:39:15.583" v="985" actId="167"/>
          <ac:spMkLst>
            <pc:docMk/>
            <pc:sldMk cId="3773190436" sldId="278"/>
            <ac:spMk id="3" creationId="{D9DD56D1-00A6-5B54-71F3-70D2E9EF7327}"/>
          </ac:spMkLst>
        </pc:spChg>
        <pc:spChg chg="mod">
          <ac:chgData name="Marcelo JSSantos" userId="82041a55aa30a2fd" providerId="LiveId" clId="{1867283D-6EEE-4436-93DC-4229745FCE43}" dt="2025-07-03T19:39:11.096" v="982" actId="207"/>
          <ac:spMkLst>
            <pc:docMk/>
            <pc:sldMk cId="3773190436" sldId="278"/>
            <ac:spMk id="5" creationId="{F7946548-94E0-3690-CEE1-6CAC321AC357}"/>
          </ac:spMkLst>
        </pc:spChg>
        <pc:spChg chg="mod">
          <ac:chgData name="Marcelo JSSantos" userId="82041a55aa30a2fd" providerId="LiveId" clId="{1867283D-6EEE-4436-93DC-4229745FCE43}" dt="2025-07-03T19:39:11.096" v="982" actId="207"/>
          <ac:spMkLst>
            <pc:docMk/>
            <pc:sldMk cId="3773190436" sldId="278"/>
            <ac:spMk id="6" creationId="{2AFF2556-AEA7-FEA6-5A31-7D03A49CACDD}"/>
          </ac:spMkLst>
        </pc:spChg>
      </pc:sldChg>
      <pc:sldChg chg="addSp delSp modSp add mod">
        <pc:chgData name="Marcelo JSSantos" userId="82041a55aa30a2fd" providerId="LiveId" clId="{1867283D-6EEE-4436-93DC-4229745FCE43}" dt="2025-07-03T19:39:28.346" v="989" actId="167"/>
        <pc:sldMkLst>
          <pc:docMk/>
          <pc:sldMk cId="1887037121" sldId="279"/>
        </pc:sldMkLst>
        <pc:spChg chg="add del mod ord">
          <ac:chgData name="Marcelo JSSantos" userId="82041a55aa30a2fd" providerId="LiveId" clId="{1867283D-6EEE-4436-93DC-4229745FCE43}" dt="2025-07-03T19:39:19.393" v="986" actId="478"/>
          <ac:spMkLst>
            <pc:docMk/>
            <pc:sldMk cId="1887037121" sldId="279"/>
            <ac:spMk id="2" creationId="{0B7E6C08-E096-F555-8AB2-5BFFAB3A7477}"/>
          </ac:spMkLst>
        </pc:spChg>
        <pc:spChg chg="add mod ord">
          <ac:chgData name="Marcelo JSSantos" userId="82041a55aa30a2fd" providerId="LiveId" clId="{1867283D-6EEE-4436-93DC-4229745FCE43}" dt="2025-07-03T19:39:28.346" v="989" actId="167"/>
          <ac:spMkLst>
            <pc:docMk/>
            <pc:sldMk cId="1887037121" sldId="279"/>
            <ac:spMk id="3" creationId="{96A0FB1C-8268-B591-04F0-668721A7C228}"/>
          </ac:spMkLst>
        </pc:spChg>
        <pc:spChg chg="mod">
          <ac:chgData name="Marcelo JSSantos" userId="82041a55aa30a2fd" providerId="LiveId" clId="{1867283D-6EEE-4436-93DC-4229745FCE43}" dt="2025-07-03T19:39:23.064" v="987" actId="207"/>
          <ac:spMkLst>
            <pc:docMk/>
            <pc:sldMk cId="1887037121" sldId="279"/>
            <ac:spMk id="5" creationId="{C2277E6E-13FD-4EC4-C3E1-3615BA5F2CAC}"/>
          </ac:spMkLst>
        </pc:spChg>
        <pc:spChg chg="mod">
          <ac:chgData name="Marcelo JSSantos" userId="82041a55aa30a2fd" providerId="LiveId" clId="{1867283D-6EEE-4436-93DC-4229745FCE43}" dt="2025-07-03T19:39:23.064" v="987" actId="207"/>
          <ac:spMkLst>
            <pc:docMk/>
            <pc:sldMk cId="1887037121" sldId="279"/>
            <ac:spMk id="6" creationId="{0DE0EA57-8829-02CD-BBA8-07EC8824B2A1}"/>
          </ac:spMkLst>
        </pc:spChg>
      </pc:sldChg>
      <pc:sldChg chg="addSp delSp modSp add mod">
        <pc:chgData name="Marcelo JSSantos" userId="82041a55aa30a2fd" providerId="LiveId" clId="{1867283D-6EEE-4436-93DC-4229745FCE43}" dt="2025-07-03T19:39:38.380" v="993" actId="167"/>
        <pc:sldMkLst>
          <pc:docMk/>
          <pc:sldMk cId="1139408674" sldId="280"/>
        </pc:sldMkLst>
        <pc:spChg chg="add del mod ord">
          <ac:chgData name="Marcelo JSSantos" userId="82041a55aa30a2fd" providerId="LiveId" clId="{1867283D-6EEE-4436-93DC-4229745FCE43}" dt="2025-07-03T19:39:35.275" v="991" actId="478"/>
          <ac:spMkLst>
            <pc:docMk/>
            <pc:sldMk cId="1139408674" sldId="280"/>
            <ac:spMk id="2" creationId="{D6611C0F-EB85-BC2F-7EB2-C8CC75AB4920}"/>
          </ac:spMkLst>
        </pc:spChg>
        <pc:spChg chg="add mod ord">
          <ac:chgData name="Marcelo JSSantos" userId="82041a55aa30a2fd" providerId="LiveId" clId="{1867283D-6EEE-4436-93DC-4229745FCE43}" dt="2025-07-03T19:39:38.380" v="993" actId="167"/>
          <ac:spMkLst>
            <pc:docMk/>
            <pc:sldMk cId="1139408674" sldId="280"/>
            <ac:spMk id="3" creationId="{4B872405-63F1-3763-9D1C-6B1635EFD09D}"/>
          </ac:spMkLst>
        </pc:spChg>
        <pc:spChg chg="mod">
          <ac:chgData name="Marcelo JSSantos" userId="82041a55aa30a2fd" providerId="LiveId" clId="{1867283D-6EEE-4436-93DC-4229745FCE43}" dt="2025-07-03T19:39:33.779" v="990" actId="207"/>
          <ac:spMkLst>
            <pc:docMk/>
            <pc:sldMk cId="1139408674" sldId="280"/>
            <ac:spMk id="5" creationId="{7B5172C4-82FD-0521-042C-81D2F8BFFECA}"/>
          </ac:spMkLst>
        </pc:spChg>
        <pc:spChg chg="mod">
          <ac:chgData name="Marcelo JSSantos" userId="82041a55aa30a2fd" providerId="LiveId" clId="{1867283D-6EEE-4436-93DC-4229745FCE43}" dt="2025-07-03T19:39:33.779" v="990" actId="207"/>
          <ac:spMkLst>
            <pc:docMk/>
            <pc:sldMk cId="1139408674" sldId="280"/>
            <ac:spMk id="6" creationId="{327B8404-775E-F5B4-576A-BFFAC92C2113}"/>
          </ac:spMkLst>
        </pc:spChg>
      </pc:sldChg>
      <pc:sldChg chg="addSp delSp modSp add mod">
        <pc:chgData name="Marcelo JSSantos" userId="82041a55aa30a2fd" providerId="LiveId" clId="{1867283D-6EEE-4436-93DC-4229745FCE43}" dt="2025-07-03T19:39:55.448" v="997" actId="167"/>
        <pc:sldMkLst>
          <pc:docMk/>
          <pc:sldMk cId="2425114588" sldId="281"/>
        </pc:sldMkLst>
        <pc:spChg chg="add del mod ord">
          <ac:chgData name="Marcelo JSSantos" userId="82041a55aa30a2fd" providerId="LiveId" clId="{1867283D-6EEE-4436-93DC-4229745FCE43}" dt="2025-07-03T19:39:42.329" v="994" actId="478"/>
          <ac:spMkLst>
            <pc:docMk/>
            <pc:sldMk cId="2425114588" sldId="281"/>
            <ac:spMk id="2" creationId="{4BE1EE05-B445-B583-7A7D-FBAE50E4B343}"/>
          </ac:spMkLst>
        </pc:spChg>
        <pc:spChg chg="add mod ord">
          <ac:chgData name="Marcelo JSSantos" userId="82041a55aa30a2fd" providerId="LiveId" clId="{1867283D-6EEE-4436-93DC-4229745FCE43}" dt="2025-07-03T19:39:55.448" v="997" actId="167"/>
          <ac:spMkLst>
            <pc:docMk/>
            <pc:sldMk cId="2425114588" sldId="281"/>
            <ac:spMk id="3" creationId="{A63E35BA-217E-F3E1-7B85-34CF858CDA89}"/>
          </ac:spMkLst>
        </pc:spChg>
        <pc:spChg chg="mod">
          <ac:chgData name="Marcelo JSSantos" userId="82041a55aa30a2fd" providerId="LiveId" clId="{1867283D-6EEE-4436-93DC-4229745FCE43}" dt="2025-07-03T19:39:46.953" v="995" actId="207"/>
          <ac:spMkLst>
            <pc:docMk/>
            <pc:sldMk cId="2425114588" sldId="281"/>
            <ac:spMk id="5" creationId="{5DBCAB18-AFA9-5B5B-F6FF-3CCBDC258A16}"/>
          </ac:spMkLst>
        </pc:spChg>
        <pc:spChg chg="mod">
          <ac:chgData name="Marcelo JSSantos" userId="82041a55aa30a2fd" providerId="LiveId" clId="{1867283D-6EEE-4436-93DC-4229745FCE43}" dt="2025-07-03T19:39:46.953" v="995" actId="207"/>
          <ac:spMkLst>
            <pc:docMk/>
            <pc:sldMk cId="2425114588" sldId="281"/>
            <ac:spMk id="6" creationId="{635D5D5C-68BF-4863-898C-BD401688ACF3}"/>
          </ac:spMkLst>
        </pc:spChg>
      </pc:sldChg>
      <pc:sldChg chg="addSp delSp modSp add mod">
        <pc:chgData name="Marcelo JSSantos" userId="82041a55aa30a2fd" providerId="LiveId" clId="{1867283D-6EEE-4436-93DC-4229745FCE43}" dt="2025-07-03T19:40:07.382" v="1001" actId="167"/>
        <pc:sldMkLst>
          <pc:docMk/>
          <pc:sldMk cId="400116871" sldId="282"/>
        </pc:sldMkLst>
        <pc:spChg chg="add mod">
          <ac:chgData name="Marcelo JSSantos" userId="82041a55aa30a2fd" providerId="LiveId" clId="{1867283D-6EEE-4436-93DC-4229745FCE43}" dt="2025-07-03T19:40:02.341" v="998" actId="207"/>
          <ac:spMkLst>
            <pc:docMk/>
            <pc:sldMk cId="400116871" sldId="282"/>
            <ac:spMk id="2" creationId="{9C684BF7-6ED5-6E99-77CB-340C3F15B6EF}"/>
          </ac:spMkLst>
        </pc:spChg>
        <pc:spChg chg="add del mod ord">
          <ac:chgData name="Marcelo JSSantos" userId="82041a55aa30a2fd" providerId="LiveId" clId="{1867283D-6EEE-4436-93DC-4229745FCE43}" dt="2025-07-03T19:40:04.099" v="999" actId="478"/>
          <ac:spMkLst>
            <pc:docMk/>
            <pc:sldMk cId="400116871" sldId="282"/>
            <ac:spMk id="3" creationId="{C83477CE-F49B-4299-6C1F-943E40DC3989}"/>
          </ac:spMkLst>
        </pc:spChg>
        <pc:spChg chg="add mod ord">
          <ac:chgData name="Marcelo JSSantos" userId="82041a55aa30a2fd" providerId="LiveId" clId="{1867283D-6EEE-4436-93DC-4229745FCE43}" dt="2025-07-03T19:40:07.382" v="1001" actId="167"/>
          <ac:spMkLst>
            <pc:docMk/>
            <pc:sldMk cId="400116871" sldId="282"/>
            <ac:spMk id="4" creationId="{53D0C858-E28F-5F16-3AED-97695A15189F}"/>
          </ac:spMkLst>
        </pc:spChg>
        <pc:spChg chg="mod">
          <ac:chgData name="Marcelo JSSantos" userId="82041a55aa30a2fd" providerId="LiveId" clId="{1867283D-6EEE-4436-93DC-4229745FCE43}" dt="2025-07-03T19:40:02.341" v="998" actId="207"/>
          <ac:spMkLst>
            <pc:docMk/>
            <pc:sldMk cId="400116871" sldId="282"/>
            <ac:spMk id="5" creationId="{64E54E64-3431-7E45-5F4D-EA9F27F92CF2}"/>
          </ac:spMkLst>
        </pc:spChg>
        <pc:spChg chg="mod">
          <ac:chgData name="Marcelo JSSantos" userId="82041a55aa30a2fd" providerId="LiveId" clId="{1867283D-6EEE-4436-93DC-4229745FCE43}" dt="2025-07-03T19:40:02.341" v="998" actId="207"/>
          <ac:spMkLst>
            <pc:docMk/>
            <pc:sldMk cId="400116871" sldId="282"/>
            <ac:spMk id="6" creationId="{2938825D-E2E4-D626-0327-B63084905C9A}"/>
          </ac:spMkLst>
        </pc:spChg>
      </pc:sldChg>
      <pc:sldChg chg="addSp delSp modSp add mod">
        <pc:chgData name="Marcelo JSSantos" userId="82041a55aa30a2fd" providerId="LiveId" clId="{1867283D-6EEE-4436-93DC-4229745FCE43}" dt="2025-07-03T19:41:25.348" v="1012" actId="14100"/>
        <pc:sldMkLst>
          <pc:docMk/>
          <pc:sldMk cId="676857486" sldId="283"/>
        </pc:sldMkLst>
        <pc:spChg chg="del">
          <ac:chgData name="Marcelo JSSantos" userId="82041a55aa30a2fd" providerId="LiveId" clId="{1867283D-6EEE-4436-93DC-4229745FCE43}" dt="2025-07-03T19:08:29.237" v="839" actId="478"/>
          <ac:spMkLst>
            <pc:docMk/>
            <pc:sldMk cId="676857486" sldId="283"/>
            <ac:spMk id="2" creationId="{4324EBA4-2FAF-26FE-A276-225F853E5F1D}"/>
          </ac:spMkLst>
        </pc:spChg>
        <pc:spChg chg="del ord">
          <ac:chgData name="Marcelo JSSantos" userId="82041a55aa30a2fd" providerId="LiveId" clId="{1867283D-6EEE-4436-93DC-4229745FCE43}" dt="2025-07-03T19:40:36.012" v="1005" actId="478"/>
          <ac:spMkLst>
            <pc:docMk/>
            <pc:sldMk cId="676857486" sldId="283"/>
            <ac:spMk id="3" creationId="{80D0D07B-E33A-DF0F-BFB7-0EA72A85A5C5}"/>
          </ac:spMkLst>
        </pc:spChg>
        <pc:spChg chg="del">
          <ac:chgData name="Marcelo JSSantos" userId="82041a55aa30a2fd" providerId="LiveId" clId="{1867283D-6EEE-4436-93DC-4229745FCE43}" dt="2025-07-03T19:08:26.671" v="838" actId="478"/>
          <ac:spMkLst>
            <pc:docMk/>
            <pc:sldMk cId="676857486" sldId="283"/>
            <ac:spMk id="5" creationId="{3371ABB2-F7CD-E47B-9A67-31DBFD36C169}"/>
          </ac:spMkLst>
        </pc:spChg>
        <pc:spChg chg="mod">
          <ac:chgData name="Marcelo JSSantos" userId="82041a55aa30a2fd" providerId="LiveId" clId="{1867283D-6EEE-4436-93DC-4229745FCE43}" dt="2025-07-03T19:40:25.975" v="1003" actId="207"/>
          <ac:spMkLst>
            <pc:docMk/>
            <pc:sldMk cId="676857486" sldId="283"/>
            <ac:spMk id="6" creationId="{CE9B1A90-C4C2-20C8-820F-AE284EB3DFE2}"/>
          </ac:spMkLst>
        </pc:spChg>
        <pc:spChg chg="add del mod ord">
          <ac:chgData name="Marcelo JSSantos" userId="82041a55aa30a2fd" providerId="LiveId" clId="{1867283D-6EEE-4436-93DC-4229745FCE43}" dt="2025-07-03T19:40:13.707" v="1002" actId="478"/>
          <ac:spMkLst>
            <pc:docMk/>
            <pc:sldMk cId="676857486" sldId="283"/>
            <ac:spMk id="14" creationId="{AFCBBAC5-DDC8-B12C-5B7B-DA081A1241E3}"/>
          </ac:spMkLst>
        </pc:spChg>
        <pc:spChg chg="add mod ord">
          <ac:chgData name="Marcelo JSSantos" userId="82041a55aa30a2fd" providerId="LiveId" clId="{1867283D-6EEE-4436-93DC-4229745FCE43}" dt="2025-07-03T19:40:39.469" v="1007" actId="167"/>
          <ac:spMkLst>
            <pc:docMk/>
            <pc:sldMk cId="676857486" sldId="283"/>
            <ac:spMk id="19" creationId="{FD5D19E3-B1DC-0609-F0A4-285E73360DA0}"/>
          </ac:spMkLst>
        </pc:spChg>
        <pc:picChg chg="add del">
          <ac:chgData name="Marcelo JSSantos" userId="82041a55aa30a2fd" providerId="LiveId" clId="{1867283D-6EEE-4436-93DC-4229745FCE43}" dt="2025-07-03T19:09:27.560" v="849" actId="22"/>
          <ac:picMkLst>
            <pc:docMk/>
            <pc:sldMk cId="676857486" sldId="283"/>
            <ac:picMk id="7" creationId="{2740DA79-C86A-1BC2-8749-C795E7981D29}"/>
          </ac:picMkLst>
        </pc:picChg>
        <pc:picChg chg="add del mod">
          <ac:chgData name="Marcelo JSSantos" userId="82041a55aa30a2fd" providerId="LiveId" clId="{1867283D-6EEE-4436-93DC-4229745FCE43}" dt="2025-07-03T19:11:50.045" v="853" actId="478"/>
          <ac:picMkLst>
            <pc:docMk/>
            <pc:sldMk cId="676857486" sldId="283"/>
            <ac:picMk id="9" creationId="{50E9F755-2676-0C95-F44C-927465E68385}"/>
          </ac:picMkLst>
        </pc:picChg>
        <pc:picChg chg="add del mod">
          <ac:chgData name="Marcelo JSSantos" userId="82041a55aa30a2fd" providerId="LiveId" clId="{1867283D-6EEE-4436-93DC-4229745FCE43}" dt="2025-07-03T19:13:15.076" v="857" actId="478"/>
          <ac:picMkLst>
            <pc:docMk/>
            <pc:sldMk cId="676857486" sldId="283"/>
            <ac:picMk id="11" creationId="{13D730AD-E5C6-C5DE-9EEB-CA7FA87570C3}"/>
          </ac:picMkLst>
        </pc:picChg>
        <pc:picChg chg="add del mod">
          <ac:chgData name="Marcelo JSSantos" userId="82041a55aa30a2fd" providerId="LiveId" clId="{1867283D-6EEE-4436-93DC-4229745FCE43}" dt="2025-07-03T19:17:39.152" v="915" actId="478"/>
          <ac:picMkLst>
            <pc:docMk/>
            <pc:sldMk cId="676857486" sldId="283"/>
            <ac:picMk id="13" creationId="{BDB7E04A-DCDB-0B20-1529-C37A542BE1D9}"/>
          </ac:picMkLst>
        </pc:picChg>
        <pc:picChg chg="add mod">
          <ac:chgData name="Marcelo JSSantos" userId="82041a55aa30a2fd" providerId="LiveId" clId="{1867283D-6EEE-4436-93DC-4229745FCE43}" dt="2025-07-03T19:41:25.348" v="1012" actId="14100"/>
          <ac:picMkLst>
            <pc:docMk/>
            <pc:sldMk cId="676857486" sldId="283"/>
            <ac:picMk id="16" creationId="{2B95A107-3282-27C0-3AD3-DCD3201E63AA}"/>
          </ac:picMkLst>
        </pc:picChg>
        <pc:picChg chg="add del mod">
          <ac:chgData name="Marcelo JSSantos" userId="82041a55aa30a2fd" providerId="LiveId" clId="{1867283D-6EEE-4436-93DC-4229745FCE43}" dt="2025-07-03T19:26:21.790" v="929" actId="478"/>
          <ac:picMkLst>
            <pc:docMk/>
            <pc:sldMk cId="676857486" sldId="283"/>
            <ac:picMk id="18" creationId="{7BF6EAE8-4940-511F-F910-9019714198B5}"/>
          </ac:picMkLst>
        </pc:picChg>
      </pc:sldChg>
      <pc:sldChg chg="add del">
        <pc:chgData name="Marcelo JSSantos" userId="82041a55aa30a2fd" providerId="LiveId" clId="{1867283D-6EEE-4436-93DC-4229745FCE43}" dt="2025-07-02T23:29:46.876" v="769" actId="47"/>
        <pc:sldMkLst>
          <pc:docMk/>
          <pc:sldMk cId="2416193378" sldId="283"/>
        </pc:sldMkLst>
      </pc:sldChg>
      <pc:sldChg chg="addSp delSp modSp add del mod">
        <pc:chgData name="Marcelo JSSantos" userId="82041a55aa30a2fd" providerId="LiveId" clId="{1867283D-6EEE-4436-93DC-4229745FCE43}" dt="2025-07-03T19:08:15.900" v="836" actId="47"/>
        <pc:sldMkLst>
          <pc:docMk/>
          <pc:sldMk cId="3622950495" sldId="283"/>
        </pc:sldMkLst>
        <pc:spChg chg="del">
          <ac:chgData name="Marcelo JSSantos" userId="82041a55aa30a2fd" providerId="LiveId" clId="{1867283D-6EEE-4436-93DC-4229745FCE43}" dt="2025-07-03T19:06:35.141" v="829" actId="478"/>
          <ac:spMkLst>
            <pc:docMk/>
            <pc:sldMk cId="3622950495" sldId="283"/>
            <ac:spMk id="2" creationId="{0E13F5D7-AAB0-2C18-FB6D-CD7A52B2A6A8}"/>
          </ac:spMkLst>
        </pc:spChg>
        <pc:spChg chg="del">
          <ac:chgData name="Marcelo JSSantos" userId="82041a55aa30a2fd" providerId="LiveId" clId="{1867283D-6EEE-4436-93DC-4229745FCE43}" dt="2025-07-03T19:06:29.016" v="826" actId="478"/>
          <ac:spMkLst>
            <pc:docMk/>
            <pc:sldMk cId="3622950495" sldId="283"/>
            <ac:spMk id="3" creationId="{C71C6644-F51F-4763-C741-D63B036E3358}"/>
          </ac:spMkLst>
        </pc:spChg>
        <pc:spChg chg="del mod">
          <ac:chgData name="Marcelo JSSantos" userId="82041a55aa30a2fd" providerId="LiveId" clId="{1867283D-6EEE-4436-93DC-4229745FCE43}" dt="2025-07-03T19:06:33.034" v="828" actId="478"/>
          <ac:spMkLst>
            <pc:docMk/>
            <pc:sldMk cId="3622950495" sldId="283"/>
            <ac:spMk id="5" creationId="{FF1FF5E1-213C-03A5-D606-D809E656FD44}"/>
          </ac:spMkLst>
        </pc:spChg>
        <pc:spChg chg="del">
          <ac:chgData name="Marcelo JSSantos" userId="82041a55aa30a2fd" providerId="LiveId" clId="{1867283D-6EEE-4436-93DC-4229745FCE43}" dt="2025-07-03T19:06:27.036" v="825" actId="478"/>
          <ac:spMkLst>
            <pc:docMk/>
            <pc:sldMk cId="3622950495" sldId="283"/>
            <ac:spMk id="6" creationId="{57E35A7D-6214-0024-CF24-D99188C5378D}"/>
          </ac:spMkLst>
        </pc:spChg>
        <pc:picChg chg="add del mod">
          <ac:chgData name="Marcelo JSSantos" userId="82041a55aa30a2fd" providerId="LiveId" clId="{1867283D-6EEE-4436-93DC-4229745FCE43}" dt="2025-07-03T19:08:09.843" v="835" actId="478"/>
          <ac:picMkLst>
            <pc:docMk/>
            <pc:sldMk cId="3622950495" sldId="283"/>
            <ac:picMk id="7" creationId="{819EB101-4349-6616-4C76-60CC7FBB9B5A}"/>
          </ac:picMkLst>
        </pc:picChg>
      </pc:sldChg>
      <pc:sldChg chg="delSp add del mod">
        <pc:chgData name="Marcelo JSSantos" userId="82041a55aa30a2fd" providerId="LiveId" clId="{1867283D-6EEE-4436-93DC-4229745FCE43}" dt="2025-07-03T19:45:09.742" v="1017" actId="47"/>
        <pc:sldMkLst>
          <pc:docMk/>
          <pc:sldMk cId="1761248766" sldId="284"/>
        </pc:sldMkLst>
        <pc:picChg chg="del">
          <ac:chgData name="Marcelo JSSantos" userId="82041a55aa30a2fd" providerId="LiveId" clId="{1867283D-6EEE-4436-93DC-4229745FCE43}" dt="2025-07-03T19:44:48.306" v="1014" actId="478"/>
          <ac:picMkLst>
            <pc:docMk/>
            <pc:sldMk cId="1761248766" sldId="284"/>
            <ac:picMk id="16" creationId="{49EB4908-7E09-D056-4E3A-BDA7FC60A871}"/>
          </ac:picMkLst>
        </pc:picChg>
      </pc:sldChg>
      <pc:sldChg chg="addSp delSp modSp add mod">
        <pc:chgData name="Marcelo JSSantos" userId="82041a55aa30a2fd" providerId="LiveId" clId="{1867283D-6EEE-4436-93DC-4229745FCE43}" dt="2025-07-03T19:48:15.644" v="1240" actId="20577"/>
        <pc:sldMkLst>
          <pc:docMk/>
          <pc:sldMk cId="1717669436" sldId="285"/>
        </pc:sldMkLst>
        <pc:spChg chg="add mod">
          <ac:chgData name="Marcelo JSSantos" userId="82041a55aa30a2fd" providerId="LiveId" clId="{1867283D-6EEE-4436-93DC-4229745FCE43}" dt="2025-07-03T19:48:15.644" v="1240" actId="20577"/>
          <ac:spMkLst>
            <pc:docMk/>
            <pc:sldMk cId="1717669436" sldId="285"/>
            <ac:spMk id="2" creationId="{754CDE0E-DB90-A603-C541-8B6DDB712762}"/>
          </ac:spMkLst>
        </pc:spChg>
        <pc:spChg chg="mod">
          <ac:chgData name="Marcelo JSSantos" userId="82041a55aa30a2fd" providerId="LiveId" clId="{1867283D-6EEE-4436-93DC-4229745FCE43}" dt="2025-07-03T19:45:48.410" v="1048" actId="20577"/>
          <ac:spMkLst>
            <pc:docMk/>
            <pc:sldMk cId="1717669436" sldId="285"/>
            <ac:spMk id="6" creationId="{F6085EAD-C9D0-73F4-E38D-6F2C43E7D276}"/>
          </ac:spMkLst>
        </pc:spChg>
        <pc:picChg chg="del">
          <ac:chgData name="Marcelo JSSantos" userId="82041a55aa30a2fd" providerId="LiveId" clId="{1867283D-6EEE-4436-93DC-4229745FCE43}" dt="2025-07-03T19:44:59.367" v="1016" actId="478"/>
          <ac:picMkLst>
            <pc:docMk/>
            <pc:sldMk cId="1717669436" sldId="285"/>
            <ac:picMk id="16" creationId="{FADA1C49-4502-0F7B-0C6C-949800E18B4B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3063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7424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9654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9364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657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0289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2511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6754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712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752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1255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35D9EB-E968-4732-A3BD-A9BF2BB2E484}" type="datetimeFigureOut">
              <a:rPr lang="pt-BR" smtClean="0"/>
              <a:t>03/07/2025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0896AF-E9C8-4459-8135-2A05E2C5C6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0852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ages.github.com/" TargetMode="External"/><Relationship Id="rId2" Type="http://schemas.openxmlformats.org/officeDocument/2006/relationships/hyperlink" Target="https://dev.t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vercel.com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eecrowd.com/pt/" TargetMode="External"/><Relationship Id="rId2" Type="http://schemas.openxmlformats.org/officeDocument/2006/relationships/hyperlink" Target="https://leetcode.com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kana.com/pt" TargetMode="External"/><Relationship Id="rId2" Type="http://schemas.openxmlformats.org/officeDocument/2006/relationships/hyperlink" Target="https://www.99freelas.com.br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iscord.gg/trainingcenter" TargetMode="External"/><Relationship Id="rId2" Type="http://schemas.openxmlformats.org/officeDocument/2006/relationships/hyperlink" Target="https://discord.gg/HE4r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3278F64D-CF5D-7052-5BA2-C4DD2B155848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Homem em pé em frente a tela de computador com 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BC60BF6B-A197-C478-8E05-1ADD98524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0"/>
            <a:ext cx="6492240" cy="973836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0A1D57AE-83C8-E6C3-67B8-5332C58D3C97}"/>
              </a:ext>
            </a:extLst>
          </p:cNvPr>
          <p:cNvSpPr txBox="1"/>
          <p:nvPr/>
        </p:nvSpPr>
        <p:spPr>
          <a:xfrm>
            <a:off x="1524000" y="8976360"/>
            <a:ext cx="3810000" cy="584775"/>
          </a:xfrm>
          <a:prstGeom prst="rect">
            <a:avLst/>
          </a:prstGeom>
          <a:solidFill>
            <a:srgbClr val="CEFCFC">
              <a:alpha val="6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370202"/>
                </a:solidFill>
              </a:rPr>
              <a:t>Marcelo J S Santos</a:t>
            </a:r>
          </a:p>
        </p:txBody>
      </p:sp>
    </p:spTree>
    <p:extLst>
      <p:ext uri="{BB962C8B-B14F-4D97-AF65-F5344CB8AC3E}">
        <p14:creationId xmlns:p14="http://schemas.microsoft.com/office/powerpoint/2010/main" val="39622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AEC93-AB1D-B956-9C4B-C009E089D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4027F36-0FEF-DD59-4131-CEC64FCE4A30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75DC2EA5-DA82-0524-F27E-A431F9070B72}"/>
              </a:ext>
            </a:extLst>
          </p:cNvPr>
          <p:cNvSpPr txBox="1"/>
          <p:nvPr/>
        </p:nvSpPr>
        <p:spPr>
          <a:xfrm>
            <a:off x="579120" y="1487497"/>
            <a:ext cx="5699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mercado valoriza quem está aprendendo o tempo todo. Você não precisa fazer uma pós-graduação agora. Mas precisa mostrar que está crescendo.</a:t>
            </a:r>
          </a:p>
        </p:txBody>
      </p:sp>
      <p:sp>
        <p:nvSpPr>
          <p:cNvPr id="2" name="subtitulo">
            <a:extLst>
              <a:ext uri="{FF2B5EF4-FFF2-40B4-BE49-F238E27FC236}">
                <a16:creationId xmlns:a16="http://schemas.microsoft.com/office/drawing/2014/main" id="{95916DDB-5924-26B8-2EAE-AD7A01754210}"/>
              </a:ext>
            </a:extLst>
          </p:cNvPr>
          <p:cNvSpPr txBox="1"/>
          <p:nvPr/>
        </p:nvSpPr>
        <p:spPr>
          <a:xfrm>
            <a:off x="477520" y="3217118"/>
            <a:ext cx="5699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📌 Sugestões</a:t>
            </a:r>
          </a:p>
        </p:txBody>
      </p:sp>
      <p:sp>
        <p:nvSpPr>
          <p:cNvPr id="3" name="texto">
            <a:extLst>
              <a:ext uri="{FF2B5EF4-FFF2-40B4-BE49-F238E27FC236}">
                <a16:creationId xmlns:a16="http://schemas.microsoft.com/office/drawing/2014/main" id="{7CD93ABC-B9EC-51D2-2344-9AC42FFE7926}"/>
              </a:ext>
            </a:extLst>
          </p:cNvPr>
          <p:cNvSpPr txBox="1"/>
          <p:nvPr/>
        </p:nvSpPr>
        <p:spPr>
          <a:xfrm>
            <a:off x="579120" y="3801893"/>
            <a:ext cx="56997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back-end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Docker, testes automatizados, Clean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Architecture</a:t>
            </a:r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 front-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end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avançado, acessibilidade, performance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 ambos: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avançado, boas práticas com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TypeScript</a:t>
            </a:r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08AFE9FA-2FF8-24F2-18A9-4EC280364E65}"/>
              </a:ext>
            </a:extLst>
          </p:cNvPr>
          <p:cNvSpPr txBox="1"/>
          <p:nvPr/>
        </p:nvSpPr>
        <p:spPr>
          <a:xfrm>
            <a:off x="477520" y="359906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📚</a:t>
            </a:r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Empregos vão, habilidades ficam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EF519E8-0B84-FE7F-3AFE-8256A82B4E6B}"/>
              </a:ext>
            </a:extLst>
          </p:cNvPr>
          <p:cNvSpPr txBox="1"/>
          <p:nvPr/>
        </p:nvSpPr>
        <p:spPr>
          <a:xfrm>
            <a:off x="477520" y="6358154"/>
            <a:ext cx="56997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</a:rPr>
              <a:t>💡 Plataformas recomendadas: </a:t>
            </a:r>
            <a:r>
              <a:rPr lang="pt-BR" sz="2400" dirty="0" err="1">
                <a:solidFill>
                  <a:schemeClr val="bg1"/>
                </a:solidFill>
              </a:rPr>
              <a:t>Alura</a:t>
            </a:r>
            <a:r>
              <a:rPr lang="pt-BR" sz="2400" dirty="0">
                <a:solidFill>
                  <a:schemeClr val="bg1"/>
                </a:solidFill>
              </a:rPr>
              <a:t>, </a:t>
            </a:r>
            <a:r>
              <a:rPr lang="pt-BR" sz="2400" dirty="0" err="1">
                <a:solidFill>
                  <a:schemeClr val="bg1"/>
                </a:solidFill>
              </a:rPr>
              <a:t>Rocketseat</a:t>
            </a:r>
            <a:r>
              <a:rPr lang="pt-BR" sz="2400" dirty="0">
                <a:solidFill>
                  <a:schemeClr val="bg1"/>
                </a:solidFill>
              </a:rPr>
              <a:t>, YouTube (Filipe Deschamps, Will </a:t>
            </a:r>
            <a:r>
              <a:rPr lang="pt-BR" sz="2400" dirty="0" err="1">
                <a:solidFill>
                  <a:schemeClr val="bg1"/>
                </a:solidFill>
              </a:rPr>
              <a:t>Dev</a:t>
            </a:r>
            <a:r>
              <a:rPr lang="pt-BR" sz="2400" dirty="0">
                <a:solidFill>
                  <a:schemeClr val="bg1"/>
                </a:solidFill>
              </a:rPr>
              <a:t>, Código Fonte TV)</a:t>
            </a:r>
          </a:p>
        </p:txBody>
      </p:sp>
    </p:spTree>
    <p:extLst>
      <p:ext uri="{BB962C8B-B14F-4D97-AF65-F5344CB8AC3E}">
        <p14:creationId xmlns:p14="http://schemas.microsoft.com/office/powerpoint/2010/main" val="779661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6C16B-68AC-EAF5-365F-B629EF862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087B69A-A19C-4CFD-7AFB-946CA1CAF287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itulo">
            <a:extLst>
              <a:ext uri="{FF2B5EF4-FFF2-40B4-BE49-F238E27FC236}">
                <a16:creationId xmlns:a16="http://schemas.microsoft.com/office/drawing/2014/main" id="{38948D21-1D88-6150-A715-985219DD7422}"/>
              </a:ext>
            </a:extLst>
          </p:cNvPr>
          <p:cNvSpPr txBox="1"/>
          <p:nvPr/>
        </p:nvSpPr>
        <p:spPr>
          <a:xfrm>
            <a:off x="579120" y="1295400"/>
            <a:ext cx="56997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05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6A6AC9E3-2E64-5A05-0EE9-B0C5DB37F6CB}"/>
              </a:ext>
            </a:extLst>
          </p:cNvPr>
          <p:cNvSpPr txBox="1"/>
          <p:nvPr/>
        </p:nvSpPr>
        <p:spPr>
          <a:xfrm>
            <a:off x="579120" y="4475946"/>
            <a:ext cx="56997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REPOSITÓRIO PESSOAL:</a:t>
            </a:r>
          </a:p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Monte seu site </a:t>
            </a:r>
            <a:r>
              <a:rPr lang="pt-BR" sz="5600" dirty="0" err="1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</a:t>
            </a:r>
            <a:endParaRPr lang="pt-BR" sz="5600" dirty="0">
              <a:solidFill>
                <a:schemeClr val="bg1"/>
              </a:solidFill>
              <a:latin typeface="Impact" panose="020B080603090205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172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6DF944-6003-42A8-F361-3BB88851F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135B740-8A33-4A57-653C-17B6E610CF88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17DC14E4-900B-88E6-BFAC-42A38F71034B}"/>
              </a:ext>
            </a:extLst>
          </p:cNvPr>
          <p:cNvSpPr txBox="1"/>
          <p:nvPr/>
        </p:nvSpPr>
        <p:spPr>
          <a:xfrm>
            <a:off x="579120" y="1487497"/>
            <a:ext cx="569976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Ter um site pessoal com currículo, links de GitHub, artigos e contatos é como ter um domínio com seu nome no mercado.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dirty="0">
                <a:solidFill>
                  <a:schemeClr val="bg1"/>
                </a:solidFill>
              </a:rPr>
              <a:t>🧩 O que incluir: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Sobre você (</a:t>
            </a:r>
            <a:r>
              <a:rPr lang="pt-BR" sz="2400" dirty="0" err="1">
                <a:solidFill>
                  <a:schemeClr val="bg1"/>
                </a:solidFill>
              </a:rPr>
              <a:t>bio</a:t>
            </a:r>
            <a:r>
              <a:rPr lang="pt-BR" sz="2400" dirty="0">
                <a:solidFill>
                  <a:schemeClr val="bg1"/>
                </a:solidFill>
              </a:rPr>
              <a:t> técnica e humana)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Projetos em destaque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Contato rápido (LinkedIn, e-mail)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Blog (opcional, mas agrega muito)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dirty="0">
                <a:solidFill>
                  <a:schemeClr val="bg1"/>
                </a:solidFill>
              </a:rPr>
              <a:t>💻 Use ferramentas como: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Dev.to</a:t>
            </a:r>
            <a:r>
              <a:rPr lang="pt-BR" sz="2400" dirty="0">
                <a:solidFill>
                  <a:schemeClr val="bg1"/>
                </a:solidFill>
              </a:rPr>
              <a:t>, </a:t>
            </a:r>
            <a:r>
              <a:rPr lang="pt-BR" sz="2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Pages</a:t>
            </a:r>
            <a:r>
              <a:rPr lang="pt-BR" sz="2400" dirty="0">
                <a:solidFill>
                  <a:schemeClr val="bg1"/>
                </a:solidFill>
              </a:rPr>
              <a:t>, </a:t>
            </a:r>
            <a:r>
              <a:rPr lang="pt-BR" sz="2400" dirty="0" err="1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Vercel</a:t>
            </a:r>
            <a:endParaRPr lang="pt-BR" sz="2400" dirty="0">
              <a:solidFill>
                <a:schemeClr val="bg1"/>
              </a:solidFill>
            </a:endParaRP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C9BCC93C-F0EA-14CF-C698-BAF5D3D3222A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💼</a:t>
            </a:r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Tenha um lugar onde tudo seu está organizado</a:t>
            </a:r>
          </a:p>
        </p:txBody>
      </p:sp>
    </p:spTree>
    <p:extLst>
      <p:ext uri="{BB962C8B-B14F-4D97-AF65-F5344CB8AC3E}">
        <p14:creationId xmlns:p14="http://schemas.microsoft.com/office/powerpoint/2010/main" val="1836452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C83D61-A7BF-D83D-EF20-4D5340E6F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7215C41-FBE6-3D8F-E890-4F1AA69C730F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itulo">
            <a:extLst>
              <a:ext uri="{FF2B5EF4-FFF2-40B4-BE49-F238E27FC236}">
                <a16:creationId xmlns:a16="http://schemas.microsoft.com/office/drawing/2014/main" id="{8BE3F9D7-0A9E-5965-133F-EC3E3DC38815}"/>
              </a:ext>
            </a:extLst>
          </p:cNvPr>
          <p:cNvSpPr txBox="1"/>
          <p:nvPr/>
        </p:nvSpPr>
        <p:spPr>
          <a:xfrm>
            <a:off x="579120" y="1295400"/>
            <a:ext cx="56997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06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479C3D6B-6575-A964-2512-FF02F4F41645}"/>
              </a:ext>
            </a:extLst>
          </p:cNvPr>
          <p:cNvSpPr txBox="1"/>
          <p:nvPr/>
        </p:nvSpPr>
        <p:spPr>
          <a:xfrm>
            <a:off x="579120" y="4475946"/>
            <a:ext cx="56997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PREPARANDO PARA ENTREVISTAS TÉCNICAS</a:t>
            </a:r>
          </a:p>
        </p:txBody>
      </p:sp>
    </p:spTree>
    <p:extLst>
      <p:ext uri="{BB962C8B-B14F-4D97-AF65-F5344CB8AC3E}">
        <p14:creationId xmlns:p14="http://schemas.microsoft.com/office/powerpoint/2010/main" val="249375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716F6-439E-0C2E-4830-0E49D125D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80D281B-97BB-8995-B549-E68EC944EE5F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6A5DE793-F5D0-4910-03D7-162510938DA9}"/>
              </a:ext>
            </a:extLst>
          </p:cNvPr>
          <p:cNvSpPr txBox="1"/>
          <p:nvPr/>
        </p:nvSpPr>
        <p:spPr>
          <a:xfrm>
            <a:off x="579120" y="1487497"/>
            <a:ext cx="56997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Muitos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devs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travam em entrevistas técnicas por falta de treino, não de conhecimento. Pratique algoritmos, mas também saiba explicar suas decisões técnicas em projetos reais.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F9FE9FA6-B3CD-0BFB-873A-43CEBA0D90CF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🧠</a:t>
            </a:r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Você é mais que um </a:t>
            </a:r>
            <a:r>
              <a:rPr lang="pt-BR" sz="3200" dirty="0" err="1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whiteboard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9" name="subtitulo">
            <a:extLst>
              <a:ext uri="{FF2B5EF4-FFF2-40B4-BE49-F238E27FC236}">
                <a16:creationId xmlns:a16="http://schemas.microsoft.com/office/drawing/2014/main" id="{77AD37B2-75BD-CF4B-2EF9-ED92D827458D}"/>
              </a:ext>
            </a:extLst>
          </p:cNvPr>
          <p:cNvSpPr txBox="1"/>
          <p:nvPr/>
        </p:nvSpPr>
        <p:spPr>
          <a:xfrm>
            <a:off x="477520" y="3566655"/>
            <a:ext cx="5699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🎯 Dicas</a:t>
            </a:r>
          </a:p>
        </p:txBody>
      </p:sp>
      <p:sp>
        <p:nvSpPr>
          <p:cNvPr id="10" name="texto">
            <a:extLst>
              <a:ext uri="{FF2B5EF4-FFF2-40B4-BE49-F238E27FC236}">
                <a16:creationId xmlns:a16="http://schemas.microsoft.com/office/drawing/2014/main" id="{E881882A-DC60-DE66-F582-B9A4C20A868D}"/>
              </a:ext>
            </a:extLst>
          </p:cNvPr>
          <p:cNvSpPr txBox="1"/>
          <p:nvPr/>
        </p:nvSpPr>
        <p:spPr>
          <a:xfrm>
            <a:off x="579120" y="4151430"/>
            <a:ext cx="56997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LeetCode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ou 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Beecrowd</a:t>
            </a:r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Simulações com amigos ou mentores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Revisão de conceitos fundamentais: estrutura de dados, HTTP, REST, autenticação, etc.</a:t>
            </a:r>
          </a:p>
        </p:txBody>
      </p:sp>
    </p:spTree>
    <p:extLst>
      <p:ext uri="{BB962C8B-B14F-4D97-AF65-F5344CB8AC3E}">
        <p14:creationId xmlns:p14="http://schemas.microsoft.com/office/powerpoint/2010/main" val="2413113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025DCC-B1CC-0B03-7D40-BE0367226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5E74C02-86BF-FA96-FBFC-4BE80B7AE8C4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itulo">
            <a:extLst>
              <a:ext uri="{FF2B5EF4-FFF2-40B4-BE49-F238E27FC236}">
                <a16:creationId xmlns:a16="http://schemas.microsoft.com/office/drawing/2014/main" id="{FDD58912-FD1E-AF31-3B36-8BA89633F928}"/>
              </a:ext>
            </a:extLst>
          </p:cNvPr>
          <p:cNvSpPr txBox="1"/>
          <p:nvPr/>
        </p:nvSpPr>
        <p:spPr>
          <a:xfrm>
            <a:off x="579120" y="1295400"/>
            <a:ext cx="56997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07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5F7D2733-F0B9-0892-AC5F-2AB5D7EE4C81}"/>
              </a:ext>
            </a:extLst>
          </p:cNvPr>
          <p:cNvSpPr txBox="1"/>
          <p:nvPr/>
        </p:nvSpPr>
        <p:spPr>
          <a:xfrm>
            <a:off x="579120" y="4475946"/>
            <a:ext cx="56997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FREELAS E PROJETOS REAIS:</a:t>
            </a:r>
          </a:p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XP no modo carreira</a:t>
            </a:r>
          </a:p>
        </p:txBody>
      </p:sp>
    </p:spTree>
    <p:extLst>
      <p:ext uri="{BB962C8B-B14F-4D97-AF65-F5344CB8AC3E}">
        <p14:creationId xmlns:p14="http://schemas.microsoft.com/office/powerpoint/2010/main" val="23910356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6A5554-BD9A-EFA3-C52B-CF7D09175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27BB9422-E575-C490-462E-E8C48BE2101F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61401F0E-AD5A-6D3B-005E-0008E6784A23}"/>
              </a:ext>
            </a:extLst>
          </p:cNvPr>
          <p:cNvSpPr txBox="1"/>
          <p:nvPr/>
        </p:nvSpPr>
        <p:spPr>
          <a:xfrm>
            <a:off x="579120" y="1487497"/>
            <a:ext cx="56997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Atuar como freelancer ou voluntário mantém seu código vivo e seu aprendizado ativo.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📍 Onde buscar oportunidades: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99Freelas</a:t>
            </a:r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Workana</a:t>
            </a:r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ONGs locais ou grupos de tecnologia buscando suporte voluntário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</a:rPr>
              <a:t>💬 Dica ninja:</a:t>
            </a:r>
          </a:p>
          <a:p>
            <a:pPr algn="just"/>
            <a:r>
              <a:rPr lang="pt-BR" sz="2400" dirty="0">
                <a:solidFill>
                  <a:schemeClr val="bg1"/>
                </a:solidFill>
              </a:rPr>
              <a:t>Um projeto voluntário bem feito pode valer como case em entrevista e gerar indicação.</a:t>
            </a:r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CDECA77A-7E14-E91C-33C1-2BD7C047F68E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🔄</a:t>
            </a:r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Enquanto a vaga não vem, crie oportunidades</a:t>
            </a:r>
          </a:p>
        </p:txBody>
      </p:sp>
    </p:spTree>
    <p:extLst>
      <p:ext uri="{BB962C8B-B14F-4D97-AF65-F5344CB8AC3E}">
        <p14:creationId xmlns:p14="http://schemas.microsoft.com/office/powerpoint/2010/main" val="4234620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8BABB-D4BE-97C3-CE5C-D4A31B8AD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E1A036D-279C-4689-5E32-AFC1745C53BC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150471E7-28E6-B29D-6FEB-BF889B971C95}"/>
              </a:ext>
            </a:extLst>
          </p:cNvPr>
          <p:cNvSpPr txBox="1"/>
          <p:nvPr/>
        </p:nvSpPr>
        <p:spPr>
          <a:xfrm>
            <a:off x="579120" y="1487497"/>
            <a:ext cx="56997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Ser desligado não define você como profissional. Sua capacidade de adaptação, aprendizado e entrega é o que faz de você um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em constante evolução.</a:t>
            </a: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é o momento de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codar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seu recomeço com mais clareza, estratégia e propósito.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Levante. Compile. Execute.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Versão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2.0: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Codando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 Volta.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98873D54-89E0-9C13-CB3C-782A33EDDEF8}"/>
              </a:ext>
            </a:extLst>
          </p:cNvPr>
          <p:cNvSpPr txBox="1"/>
          <p:nvPr/>
        </p:nvSpPr>
        <p:spPr>
          <a:xfrm>
            <a:off x="579120" y="410279"/>
            <a:ext cx="5699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🔚</a:t>
            </a:r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Sua versão 2.0 está pronta</a:t>
            </a:r>
          </a:p>
        </p:txBody>
      </p:sp>
    </p:spTree>
    <p:extLst>
      <p:ext uri="{BB962C8B-B14F-4D97-AF65-F5344CB8AC3E}">
        <p14:creationId xmlns:p14="http://schemas.microsoft.com/office/powerpoint/2010/main" val="83510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E8115-F47E-3F8D-A312-14CD42F6D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02FD2C52-F10A-52F8-0C32-0EAD6AB9DDE9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97DDB6A7-EF91-FB8A-22CB-763CB3FD7CDB}"/>
              </a:ext>
            </a:extLst>
          </p:cNvPr>
          <p:cNvSpPr txBox="1"/>
          <p:nvPr/>
        </p:nvSpPr>
        <p:spPr>
          <a:xfrm>
            <a:off x="604520" y="2050246"/>
            <a:ext cx="56997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MINIPLANO DEV 2.0: 7 Dias para Sua Recolocação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03FDD39-0E19-1AB9-9203-D20155FABD44}"/>
              </a:ext>
            </a:extLst>
          </p:cNvPr>
          <p:cNvSpPr txBox="1"/>
          <p:nvPr/>
        </p:nvSpPr>
        <p:spPr>
          <a:xfrm>
            <a:off x="530860" y="7329471"/>
            <a:ext cx="58470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pt-BR" b="1" dirty="0">
                <a:solidFill>
                  <a:schemeClr val="bg1"/>
                </a:solidFill>
              </a:rPr>
              <a:t>🎯 Objetivo:</a:t>
            </a:r>
          </a:p>
          <a:p>
            <a:pPr algn="ctr"/>
            <a:r>
              <a:rPr lang="pt-BR" dirty="0">
                <a:solidFill>
                  <a:schemeClr val="bg1"/>
                </a:solidFill>
              </a:rPr>
              <a:t>Ativar sua presença no mercado, atualizar habilidades, organizar seu portfólio e criar oportunidades de emprego — tudo com ações pequenas e consistentes.</a:t>
            </a:r>
          </a:p>
        </p:txBody>
      </p:sp>
    </p:spTree>
    <p:extLst>
      <p:ext uri="{BB962C8B-B14F-4D97-AF65-F5344CB8AC3E}">
        <p14:creationId xmlns:p14="http://schemas.microsoft.com/office/powerpoint/2010/main" val="3765341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2B79B-1BD6-725F-10C9-D38B59D0D3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0F31C407-524D-1406-E62B-90EF09D8D561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DF0531C8-B852-7CCC-ABFD-7BDDF7AC158F}"/>
              </a:ext>
            </a:extLst>
          </p:cNvPr>
          <p:cNvSpPr txBox="1"/>
          <p:nvPr/>
        </p:nvSpPr>
        <p:spPr>
          <a:xfrm>
            <a:off x="579120" y="1487497"/>
            <a:ext cx="56997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Tarefa: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Liste suas principais habilidades técnicas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Liste tecnologias que você domina e que quer aprender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Defina o tipo de vaga que busca (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modelo de trabalho, cidade/remoto)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Ferramentas sugeridas:</a:t>
            </a:r>
          </a:p>
          <a:p>
            <a:pPr algn="just"/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Notion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Google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Docs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ou papel e caneta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🎁 Resultado esperado:</a:t>
            </a: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Clareza sobre seu perfil e foco de carreira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80107EC1-9764-8D2E-B28E-5449B6E71CBC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📅 Dia 1 – Diagnóstico Rápido: Quem é você como </a:t>
            </a:r>
            <a:r>
              <a:rPr lang="pt-BR" sz="3200" dirty="0" err="1">
                <a:solidFill>
                  <a:schemeClr val="bg1"/>
                </a:solidFill>
              </a:rPr>
              <a:t>Dev</a:t>
            </a:r>
            <a:r>
              <a:rPr lang="pt-BR" sz="3200" dirty="0">
                <a:solidFill>
                  <a:schemeClr val="bg1"/>
                </a:solidFill>
              </a:rPr>
              <a:t> hoje?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744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80E7306D-0653-229A-66EA-DBA4FF44D6F9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itulo">
            <a:extLst>
              <a:ext uri="{FF2B5EF4-FFF2-40B4-BE49-F238E27FC236}">
                <a16:creationId xmlns:a16="http://schemas.microsoft.com/office/drawing/2014/main" id="{C4571834-3FBA-DAE1-7B1B-49FFD5D212BD}"/>
              </a:ext>
            </a:extLst>
          </p:cNvPr>
          <p:cNvSpPr txBox="1"/>
          <p:nvPr/>
        </p:nvSpPr>
        <p:spPr>
          <a:xfrm>
            <a:off x="579120" y="452120"/>
            <a:ext cx="5699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Reiniciar não é retroceder</a:t>
            </a:r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2C4AA99F-2CC7-5653-6A12-EDB8C1A2186E}"/>
              </a:ext>
            </a:extLst>
          </p:cNvPr>
          <p:cNvSpPr txBox="1"/>
          <p:nvPr/>
        </p:nvSpPr>
        <p:spPr>
          <a:xfrm>
            <a:off x="579120" y="1299706"/>
            <a:ext cx="56997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Ser desligado de uma vaga pode parecer um crash inesperado no sistema da carreira. Mas todo bom desenvolvedor sabe: reiniciar nem sempre é sinal de falha, é uma oportunidade de otimização.</a:t>
            </a: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Este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eBook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foi criado para ajudar você,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 recuperar sua confiança, reforçar suas habilidades e se recolocar de forma estratégica no mercado de tecnologia.</a:t>
            </a: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Seja você um júnior querendo sua próxima missão, ou um pleno buscando um upgrade na carreira, essa leitura vai mostrar como compilar uma nova jornada com propósito e direção.</a:t>
            </a:r>
          </a:p>
        </p:txBody>
      </p:sp>
    </p:spTree>
    <p:extLst>
      <p:ext uri="{BB962C8B-B14F-4D97-AF65-F5344CB8AC3E}">
        <p14:creationId xmlns:p14="http://schemas.microsoft.com/office/powerpoint/2010/main" val="24769143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187BC7-49A0-D952-9503-FFDCAAD4B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BEB5B75A-D619-3EBF-2B2C-7182118DB1ED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AB1ED30C-37B5-E53B-8E0E-EFAAC37684F2}"/>
              </a:ext>
            </a:extLst>
          </p:cNvPr>
          <p:cNvSpPr txBox="1"/>
          <p:nvPr/>
        </p:nvSpPr>
        <p:spPr>
          <a:xfrm>
            <a:off x="579120" y="1487497"/>
            <a:ext cx="569976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Tarefa: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Atualize seu currículo (PDF e versão do LinkedIn)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Escreva um bom "Sobre mim" no LinkedIn, focado em tecnologia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Faça pelo menos um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push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em um repositório público no GitHub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Checklist: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LinkedIn atualizado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GitHub com README caprichado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CV em PDF com link clicável para seus projetos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🎁 Resultado esperado: Perfil profissional pronto para ser visto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BBC02CB5-CE04-7FF1-8ADC-8D11C3FF9571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📅 Dia 2 – Atualize tudo: CV, LinkedIn e GitHub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1397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AF719-CA8F-FE76-BF21-4CE770574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9DD56D1-00A6-5B54-71F3-70D2E9EF7327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F7946548-94E0-3690-CEE1-6CAC321AC357}"/>
              </a:ext>
            </a:extLst>
          </p:cNvPr>
          <p:cNvSpPr txBox="1"/>
          <p:nvPr/>
        </p:nvSpPr>
        <p:spPr>
          <a:xfrm>
            <a:off x="579120" y="1487497"/>
            <a:ext cx="56997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Tarefa: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Escreva um post curto no LinkedIn (pode ser sobre um erro que resolveu, uma tech que está aprendendo, ou até seu plano de recolocação)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Exemplo de post:</a:t>
            </a: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"Nos últimos dias estou focado em melhorar meu portfólio com projetos em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 Node. Se souberem de oportunidades ou quiserem trocar ideia, estou por aqui!“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🎁 Resultado esperado: Ativação do networking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2AFF2556-AEA7-FEA6-5A31-7D03A49CACDD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📅 Dia 3 – Faça barulho: publique algo técnico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31904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C7CF8-31E6-A939-CA7B-7433E0DD2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96A0FB1C-8268-B591-04F0-668721A7C228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C2277E6E-13FD-4EC4-C3E1-3615BA5F2CAC}"/>
              </a:ext>
            </a:extLst>
          </p:cNvPr>
          <p:cNvSpPr txBox="1"/>
          <p:nvPr/>
        </p:nvSpPr>
        <p:spPr>
          <a:xfrm>
            <a:off x="579120" y="1487497"/>
            <a:ext cx="569976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Tarefa: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Escolha um projeto para destacar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Melhore README, documentação, prints e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(se possível)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Publique no LinkedIn: “Apresentando meu projeto XYZ…”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Ferramentas úteis:</a:t>
            </a:r>
          </a:p>
          <a:p>
            <a:pPr algn="just"/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Vercel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Netlify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Render, GitHub Pages para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</a:t>
            </a:r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🎁 Resultado esperado: Projeto ativo para mostrar em entrevistas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0DE0EA57-8829-02CD-BBA8-07EC8824B2A1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📅 Dia 4 – Portfólio em foco: destaque 1 projeto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037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B88B6B-F309-4A8B-9CCD-2456A3D2B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4B872405-63F1-3763-9D1C-6B1635EFD09D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7B5172C4-82FD-0521-042C-81D2F8BFFECA}"/>
              </a:ext>
            </a:extLst>
          </p:cNvPr>
          <p:cNvSpPr txBox="1"/>
          <p:nvPr/>
        </p:nvSpPr>
        <p:spPr>
          <a:xfrm>
            <a:off x="579120" y="1487497"/>
            <a:ext cx="569976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Tarefa: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Escolha um tema técnico atual e estude 1h sobre ele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Sugestão para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back-end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autenticação JWT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 front-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end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useEffect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+ consumo de API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Ao final, escreva um mini resumo (pode ser em um repositório)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🎁 Resultado esperado: Pequena evolução técnica e material para mostrar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327B8404-775E-F5B4-576A-BFFAC92C2113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📅 Dia 5 – Aprenda algo novo (mas rápido)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4086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5D213-37F9-E72B-6484-482C01B47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A63E35BA-217E-F3E1-7B85-34CF858CDA89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5DBCAB18-AFA9-5B5B-F6FF-3CCBDC258A16}"/>
              </a:ext>
            </a:extLst>
          </p:cNvPr>
          <p:cNvSpPr txBox="1"/>
          <p:nvPr/>
        </p:nvSpPr>
        <p:spPr>
          <a:xfrm>
            <a:off x="579120" y="1487497"/>
            <a:ext cx="56997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Tarefa: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Faça de conta que está sendo entrevistado. Responda: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“Fale sobre você”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“Conte um desafio técnico que enfrentou”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“Qual seu projeto favorito?”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Grave em vídeo (nem que seja só para você)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Opcional: resolva 1 algoritmo fácil no Beecrowd ou LeetCode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🎁 Resultado esperado: Preparação emocional + treino técnico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635D5D5C-68BF-4863-898C-BD401688ACF3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📅 Dia 6 – Simule uma entrevista técnica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114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A9AD6E-BE94-7574-B9D6-545EDEACDB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3D0C858-E28F-5F16-3AED-97695A15189F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64E54E64-3431-7E45-5F4D-EA9F27F92CF2}"/>
              </a:ext>
            </a:extLst>
          </p:cNvPr>
          <p:cNvSpPr txBox="1"/>
          <p:nvPr/>
        </p:nvSpPr>
        <p:spPr>
          <a:xfrm>
            <a:off x="579120" y="1093797"/>
            <a:ext cx="569976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Tarefa: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Candidate-se a pelo menos 3 vagas reais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Envie mensagem personalizada para alguém do time técnico ou RH no LinkedIn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"Olá! Me interessei pela vaga X. Tenho experiência com Y. Posso compartilhar meu portfólio com você?“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Ferramentas:</a:t>
            </a: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LinkedIn,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Kenoby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Gupy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Revelo,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GeekHunter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Programathor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Trampos.co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🎁 Resultado esperado: Gatilho real de oportunidades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2938825D-E2E4-D626-0327-B63084905C9A}"/>
              </a:ext>
            </a:extLst>
          </p:cNvPr>
          <p:cNvSpPr txBox="1"/>
          <p:nvPr/>
        </p:nvSpPr>
        <p:spPr>
          <a:xfrm>
            <a:off x="579120" y="410279"/>
            <a:ext cx="5699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📅 Dia 7 – Aplique e conecte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o">
            <a:extLst>
              <a:ext uri="{FF2B5EF4-FFF2-40B4-BE49-F238E27FC236}">
                <a16:creationId xmlns:a16="http://schemas.microsoft.com/office/drawing/2014/main" id="{9C684BF7-6ED5-6E99-77CB-340C3F15B6EF}"/>
              </a:ext>
            </a:extLst>
          </p:cNvPr>
          <p:cNvSpPr txBox="1"/>
          <p:nvPr/>
        </p:nvSpPr>
        <p:spPr>
          <a:xfrm>
            <a:off x="579120" y="7329497"/>
            <a:ext cx="56997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🧩 Dica extra:</a:t>
            </a: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Repita esse ciclo a cada semana, ajustando conforme seu progresso. Com constância, você estará cada vez mais perto da vaga certa para sua nova versão: </a:t>
            </a:r>
            <a:r>
              <a:rPr lang="pt-BR" sz="24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</a:t>
            </a:r>
            <a:r>
              <a:rPr lang="pt-BR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2.0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116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839192-9FD7-4BAA-B7D8-D3FF4780E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>
            <a:extLst>
              <a:ext uri="{FF2B5EF4-FFF2-40B4-BE49-F238E27FC236}">
                <a16:creationId xmlns:a16="http://schemas.microsoft.com/office/drawing/2014/main" id="{FD5D19E3-B1DC-0609-F0A4-285E73360DA0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CE9B1A90-C4C2-20C8-820F-AE284EB3DFE2}"/>
              </a:ext>
            </a:extLst>
          </p:cNvPr>
          <p:cNvSpPr txBox="1"/>
          <p:nvPr/>
        </p:nvSpPr>
        <p:spPr>
          <a:xfrm>
            <a:off x="579120" y="410279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📅 Execute e de um “Start” em sua Carreira!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2B95A107-3282-27C0-3AD3-DCD3201E6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54" y="1323826"/>
            <a:ext cx="4305546" cy="8831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857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1FAD6-8438-C771-857C-D8E6CC598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>
            <a:extLst>
              <a:ext uri="{FF2B5EF4-FFF2-40B4-BE49-F238E27FC236}">
                <a16:creationId xmlns:a16="http://schemas.microsoft.com/office/drawing/2014/main" id="{ABC36F23-912A-4C37-DF4E-BC24BBE7E477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F6085EAD-C9D0-73F4-E38D-6F2C43E7D276}"/>
              </a:ext>
            </a:extLst>
          </p:cNvPr>
          <p:cNvSpPr txBox="1"/>
          <p:nvPr/>
        </p:nvSpPr>
        <p:spPr>
          <a:xfrm>
            <a:off x="579120" y="410279"/>
            <a:ext cx="5699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Obrigado por  ler até aqui!</a:t>
            </a:r>
            <a:endParaRPr lang="pt-BR" sz="3200" dirty="0">
              <a:solidFill>
                <a:schemeClr val="bg1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2" name="texto">
            <a:extLst>
              <a:ext uri="{FF2B5EF4-FFF2-40B4-BE49-F238E27FC236}">
                <a16:creationId xmlns:a16="http://schemas.microsoft.com/office/drawing/2014/main" id="{754CDE0E-DB90-A603-C541-8B6DDB712762}"/>
              </a:ext>
            </a:extLst>
          </p:cNvPr>
          <p:cNvSpPr txBox="1"/>
          <p:nvPr/>
        </p:nvSpPr>
        <p:spPr>
          <a:xfrm>
            <a:off x="579120" y="1487497"/>
            <a:ext cx="56997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Esse ebook foi gerado por IA e diagramado por humano.</a:t>
            </a:r>
            <a:b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Esse conteúdo foi gerado para fins didáticos de construção e seu conteúdo não foi validado por humano, logo, pode haver erros.</a:t>
            </a:r>
          </a:p>
        </p:txBody>
      </p:sp>
    </p:spTree>
    <p:extLst>
      <p:ext uri="{BB962C8B-B14F-4D97-AF65-F5344CB8AC3E}">
        <p14:creationId xmlns:p14="http://schemas.microsoft.com/office/powerpoint/2010/main" val="1717669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F8CE958-489D-3F12-A29B-76C4778A6CB8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itulo">
            <a:extLst>
              <a:ext uri="{FF2B5EF4-FFF2-40B4-BE49-F238E27FC236}">
                <a16:creationId xmlns:a16="http://schemas.microsoft.com/office/drawing/2014/main" id="{6DD2A49D-9506-71D5-0D77-D909D57ACC91}"/>
              </a:ext>
            </a:extLst>
          </p:cNvPr>
          <p:cNvSpPr txBox="1"/>
          <p:nvPr/>
        </p:nvSpPr>
        <p:spPr>
          <a:xfrm>
            <a:off x="579120" y="1295400"/>
            <a:ext cx="56997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8336C2DC-8CAE-CEBD-E70C-F9DBF062B1D8}"/>
              </a:ext>
            </a:extLst>
          </p:cNvPr>
          <p:cNvSpPr txBox="1"/>
          <p:nvPr/>
        </p:nvSpPr>
        <p:spPr>
          <a:xfrm>
            <a:off x="579120" y="4475946"/>
            <a:ext cx="56997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DIAGNÓSTICO DO SISTEMA</a:t>
            </a:r>
          </a:p>
        </p:txBody>
      </p:sp>
    </p:spTree>
    <p:extLst>
      <p:ext uri="{BB962C8B-B14F-4D97-AF65-F5344CB8AC3E}">
        <p14:creationId xmlns:p14="http://schemas.microsoft.com/office/powerpoint/2010/main" val="1866027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F396D-D06C-4962-908C-617DB37A0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F0FB2C0-1DA5-14A9-5712-FB87B671BA47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73D84ED2-F555-BE95-AC3C-3C9920072067}"/>
              </a:ext>
            </a:extLst>
          </p:cNvPr>
          <p:cNvSpPr txBox="1"/>
          <p:nvPr/>
        </p:nvSpPr>
        <p:spPr>
          <a:xfrm>
            <a:off x="579120" y="1487497"/>
            <a:ext cx="56997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Antes de buscar novas vagas, olhe para si mesmo com a mesma lógica que você analisa um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pull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request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Pergunte-se: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Quais projetos entreguei que me dão orgulho?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Que tecnologias domino com segurança?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que eu gostaria de aprender a seguir?</a:t>
            </a:r>
          </a:p>
        </p:txBody>
      </p:sp>
      <p:sp>
        <p:nvSpPr>
          <p:cNvPr id="2" name="subtitulo">
            <a:extLst>
              <a:ext uri="{FF2B5EF4-FFF2-40B4-BE49-F238E27FC236}">
                <a16:creationId xmlns:a16="http://schemas.microsoft.com/office/drawing/2014/main" id="{62B3011D-0453-4103-D990-2E26DF437A5D}"/>
              </a:ext>
            </a:extLst>
          </p:cNvPr>
          <p:cNvSpPr txBox="1"/>
          <p:nvPr/>
        </p:nvSpPr>
        <p:spPr>
          <a:xfrm>
            <a:off x="477520" y="4660612"/>
            <a:ext cx="5699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🎯</a:t>
            </a:r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Dica</a:t>
            </a:r>
          </a:p>
        </p:txBody>
      </p:sp>
      <p:sp>
        <p:nvSpPr>
          <p:cNvPr id="3" name="texto">
            <a:extLst>
              <a:ext uri="{FF2B5EF4-FFF2-40B4-BE49-F238E27FC236}">
                <a16:creationId xmlns:a16="http://schemas.microsoft.com/office/drawing/2014/main" id="{4221ABEF-F254-FA2C-0C54-DBE4EFE56209}"/>
              </a:ext>
            </a:extLst>
          </p:cNvPr>
          <p:cNvSpPr txBox="1"/>
          <p:nvPr/>
        </p:nvSpPr>
        <p:spPr>
          <a:xfrm>
            <a:off x="579120" y="5295760"/>
            <a:ext cx="5699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Liste em um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Notion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ou Google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Docs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seus projetos, certificações, linguagens e tecnologias. Isso será sua base para currículos, entrevistas e portfólio.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CC668863-5919-7EAB-5D15-45741EA50DBA}"/>
              </a:ext>
            </a:extLst>
          </p:cNvPr>
          <p:cNvSpPr txBox="1"/>
          <p:nvPr/>
        </p:nvSpPr>
        <p:spPr>
          <a:xfrm>
            <a:off x="477520" y="359906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🚀</a:t>
            </a:r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Revise seu código-fonte pessoal</a:t>
            </a:r>
          </a:p>
        </p:txBody>
      </p:sp>
    </p:spTree>
    <p:extLst>
      <p:ext uri="{BB962C8B-B14F-4D97-AF65-F5344CB8AC3E}">
        <p14:creationId xmlns:p14="http://schemas.microsoft.com/office/powerpoint/2010/main" val="1969385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96214-DBFB-000D-49C1-CBE93045C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DCA912E-F67C-993D-9E3D-47BBB029CDA2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itulo">
            <a:extLst>
              <a:ext uri="{FF2B5EF4-FFF2-40B4-BE49-F238E27FC236}">
                <a16:creationId xmlns:a16="http://schemas.microsoft.com/office/drawing/2014/main" id="{406A8F79-AFC4-89DF-C774-0F332B7C212E}"/>
              </a:ext>
            </a:extLst>
          </p:cNvPr>
          <p:cNvSpPr txBox="1"/>
          <p:nvPr/>
        </p:nvSpPr>
        <p:spPr>
          <a:xfrm>
            <a:off x="579120" y="1295400"/>
            <a:ext cx="56997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37E5B2AA-7228-56BE-9199-BAAB52B7F53A}"/>
              </a:ext>
            </a:extLst>
          </p:cNvPr>
          <p:cNvSpPr txBox="1"/>
          <p:nvPr/>
        </p:nvSpPr>
        <p:spPr>
          <a:xfrm>
            <a:off x="579120" y="4475946"/>
            <a:ext cx="56997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REFATORANDO O PORTFÓLIO</a:t>
            </a:r>
          </a:p>
        </p:txBody>
      </p:sp>
    </p:spTree>
    <p:extLst>
      <p:ext uri="{BB962C8B-B14F-4D97-AF65-F5344CB8AC3E}">
        <p14:creationId xmlns:p14="http://schemas.microsoft.com/office/powerpoint/2010/main" val="3379701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88695-9BC8-2442-7C9E-1590B3634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2C529F09-538A-6F70-08EA-8E8F803ECB05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41A57952-AF9F-3150-8E35-6BC44AB6EAE6}"/>
              </a:ext>
            </a:extLst>
          </p:cNvPr>
          <p:cNvSpPr txBox="1"/>
          <p:nvPr/>
        </p:nvSpPr>
        <p:spPr>
          <a:xfrm>
            <a:off x="579120" y="1487497"/>
            <a:ext cx="56997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Muitos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devs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subestimam o valor de um portfólio público. Mostre seu código, seus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commits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seus aprendizados. Mesmo projetos simples contam, se bem documentados.💡 Exemplo:</a:t>
            </a:r>
          </a:p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Um clone de interface usando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React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um CRUD com Node.js +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MongoDB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ou até uma automação em Python — tudo isso mostra seu valor prático.</a:t>
            </a:r>
          </a:p>
        </p:txBody>
      </p:sp>
      <p:sp>
        <p:nvSpPr>
          <p:cNvPr id="2" name="subtitulo">
            <a:extLst>
              <a:ext uri="{FF2B5EF4-FFF2-40B4-BE49-F238E27FC236}">
                <a16:creationId xmlns:a16="http://schemas.microsoft.com/office/drawing/2014/main" id="{51D7989D-3102-CB3E-E10B-9AE4C21C0094}"/>
              </a:ext>
            </a:extLst>
          </p:cNvPr>
          <p:cNvSpPr txBox="1"/>
          <p:nvPr/>
        </p:nvSpPr>
        <p:spPr>
          <a:xfrm>
            <a:off x="477520" y="5003372"/>
            <a:ext cx="5699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📌 Sugestões</a:t>
            </a:r>
          </a:p>
        </p:txBody>
      </p:sp>
      <p:sp>
        <p:nvSpPr>
          <p:cNvPr id="3" name="texto">
            <a:extLst>
              <a:ext uri="{FF2B5EF4-FFF2-40B4-BE49-F238E27FC236}">
                <a16:creationId xmlns:a16="http://schemas.microsoft.com/office/drawing/2014/main" id="{F40DBB12-FDE3-C0FB-063F-6EC0E2FEAEEB}"/>
              </a:ext>
            </a:extLst>
          </p:cNvPr>
          <p:cNvSpPr txBox="1"/>
          <p:nvPr/>
        </p:nvSpPr>
        <p:spPr>
          <a:xfrm>
            <a:off x="579120" y="5588147"/>
            <a:ext cx="56997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Reescreva README.md com instruções claras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Mostre sua lógica e decisões técnicas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Inclua prints ou links de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Vercel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Render, etc.)</a:t>
            </a: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CCB45081-88A2-7225-A6A3-0E2FCC82F34F}"/>
              </a:ext>
            </a:extLst>
          </p:cNvPr>
          <p:cNvSpPr txBox="1"/>
          <p:nvPr/>
        </p:nvSpPr>
        <p:spPr>
          <a:xfrm>
            <a:off x="477520" y="359906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🛠️</a:t>
            </a:r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Seu GitHub é seu cartão de visitas</a:t>
            </a:r>
          </a:p>
        </p:txBody>
      </p:sp>
    </p:spTree>
    <p:extLst>
      <p:ext uri="{BB962C8B-B14F-4D97-AF65-F5344CB8AC3E}">
        <p14:creationId xmlns:p14="http://schemas.microsoft.com/office/powerpoint/2010/main" val="1022006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53054B-94F0-3B09-75FD-D3B161C8A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2E12E0A-3506-245B-0467-36133AA6C701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itulo">
            <a:extLst>
              <a:ext uri="{FF2B5EF4-FFF2-40B4-BE49-F238E27FC236}">
                <a16:creationId xmlns:a16="http://schemas.microsoft.com/office/drawing/2014/main" id="{ECF8EB83-B04F-55FA-263A-29DCA4C0F633}"/>
              </a:ext>
            </a:extLst>
          </p:cNvPr>
          <p:cNvSpPr txBox="1"/>
          <p:nvPr/>
        </p:nvSpPr>
        <p:spPr>
          <a:xfrm>
            <a:off x="579120" y="1295400"/>
            <a:ext cx="56997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03B78E98-79B1-7879-A696-4AD857EC88E3}"/>
              </a:ext>
            </a:extLst>
          </p:cNvPr>
          <p:cNvSpPr txBox="1"/>
          <p:nvPr/>
        </p:nvSpPr>
        <p:spPr>
          <a:xfrm>
            <a:off x="579120" y="4475946"/>
            <a:ext cx="56997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NETWORKING:</a:t>
            </a:r>
          </a:p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api mais poderosa</a:t>
            </a:r>
          </a:p>
        </p:txBody>
      </p:sp>
    </p:spTree>
    <p:extLst>
      <p:ext uri="{BB962C8B-B14F-4D97-AF65-F5344CB8AC3E}">
        <p14:creationId xmlns:p14="http://schemas.microsoft.com/office/powerpoint/2010/main" val="4287939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371CAF-2E36-62E1-EAF4-53F277FCF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257FF649-2E1E-4E00-08F4-020F8B29278D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o">
            <a:extLst>
              <a:ext uri="{FF2B5EF4-FFF2-40B4-BE49-F238E27FC236}">
                <a16:creationId xmlns:a16="http://schemas.microsoft.com/office/drawing/2014/main" id="{A4C295FA-9FAD-B4E2-A5F5-5984FD34FBA9}"/>
              </a:ext>
            </a:extLst>
          </p:cNvPr>
          <p:cNvSpPr txBox="1"/>
          <p:nvPr/>
        </p:nvSpPr>
        <p:spPr>
          <a:xfrm>
            <a:off x="579120" y="1487497"/>
            <a:ext cx="56997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maioria das oportunidades boas surgem por indicação. Estar ativo no LinkedIn, em comunidades no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Discord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Slack, e até eventos presenciais pode acelerar sua recolocação.</a:t>
            </a:r>
          </a:p>
        </p:txBody>
      </p:sp>
      <p:sp>
        <p:nvSpPr>
          <p:cNvPr id="2" name="subtitulo">
            <a:extLst>
              <a:ext uri="{FF2B5EF4-FFF2-40B4-BE49-F238E27FC236}">
                <a16:creationId xmlns:a16="http://schemas.microsoft.com/office/drawing/2014/main" id="{42D3506F-8C54-AAD6-754D-97C9CABC70C6}"/>
              </a:ext>
            </a:extLst>
          </p:cNvPr>
          <p:cNvSpPr txBox="1"/>
          <p:nvPr/>
        </p:nvSpPr>
        <p:spPr>
          <a:xfrm>
            <a:off x="477520" y="3566655"/>
            <a:ext cx="56997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🎯 Dicas</a:t>
            </a:r>
          </a:p>
        </p:txBody>
      </p:sp>
      <p:sp>
        <p:nvSpPr>
          <p:cNvPr id="3" name="texto">
            <a:extLst>
              <a:ext uri="{FF2B5EF4-FFF2-40B4-BE49-F238E27FC236}">
                <a16:creationId xmlns:a16="http://schemas.microsoft.com/office/drawing/2014/main" id="{9563929C-A938-A3B9-8425-F3F0BF2C6BD7}"/>
              </a:ext>
            </a:extLst>
          </p:cNvPr>
          <p:cNvSpPr txBox="1"/>
          <p:nvPr/>
        </p:nvSpPr>
        <p:spPr>
          <a:xfrm>
            <a:off x="579120" y="4151430"/>
            <a:ext cx="56997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Poste semanalmente algo técnico no LinkedIn (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aprendizado, desafio resolvido)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Participe de eventos como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meetups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pt-BR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hackathons</a:t>
            </a:r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Entre em grupos como </a:t>
            </a:r>
            <a:r>
              <a:rPr lang="pt-BR" sz="2400" dirty="0">
                <a:solidFill>
                  <a:srgbClr val="46788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He4rt </a:t>
            </a:r>
            <a:r>
              <a:rPr lang="pt-BR" sz="2400" dirty="0" err="1">
                <a:solidFill>
                  <a:srgbClr val="46788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Developers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 </a:t>
            </a:r>
            <a:r>
              <a:rPr lang="pt-BR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Training Center</a:t>
            </a:r>
            <a:endParaRPr lang="pt-BR" sz="24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subtitulo">
            <a:extLst>
              <a:ext uri="{FF2B5EF4-FFF2-40B4-BE49-F238E27FC236}">
                <a16:creationId xmlns:a16="http://schemas.microsoft.com/office/drawing/2014/main" id="{39284DD7-F4D3-E058-CC54-A84B8EBEC89F}"/>
              </a:ext>
            </a:extLst>
          </p:cNvPr>
          <p:cNvSpPr txBox="1"/>
          <p:nvPr/>
        </p:nvSpPr>
        <p:spPr>
          <a:xfrm>
            <a:off x="477520" y="359906"/>
            <a:ext cx="56997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🌐</a:t>
            </a:r>
            <a:r>
              <a:rPr lang="pt-BR" sz="3200" dirty="0">
                <a:solidFill>
                  <a:schemeClr val="bg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Conexões valem mais que só aplicar vaga</a:t>
            </a:r>
          </a:p>
        </p:txBody>
      </p:sp>
    </p:spTree>
    <p:extLst>
      <p:ext uri="{BB962C8B-B14F-4D97-AF65-F5344CB8AC3E}">
        <p14:creationId xmlns:p14="http://schemas.microsoft.com/office/powerpoint/2010/main" val="220203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8705E5-A3A0-50F3-D015-ABFC54231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468A312-38E4-2B5B-FDEB-CA1DFF40FF0C}"/>
              </a:ext>
            </a:extLst>
          </p:cNvPr>
          <p:cNvSpPr/>
          <p:nvPr/>
        </p:nvSpPr>
        <p:spPr>
          <a:xfrm>
            <a:off x="0" y="0"/>
            <a:ext cx="6858000" cy="10210800"/>
          </a:xfrm>
          <a:prstGeom prst="rect">
            <a:avLst/>
          </a:prstGeom>
          <a:solidFill>
            <a:srgbClr val="040A2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itulo">
            <a:extLst>
              <a:ext uri="{FF2B5EF4-FFF2-40B4-BE49-F238E27FC236}">
                <a16:creationId xmlns:a16="http://schemas.microsoft.com/office/drawing/2014/main" id="{3149B262-4C2B-B132-79C5-34ECED0A4E67}"/>
              </a:ext>
            </a:extLst>
          </p:cNvPr>
          <p:cNvSpPr txBox="1"/>
          <p:nvPr/>
        </p:nvSpPr>
        <p:spPr>
          <a:xfrm>
            <a:off x="579120" y="1295400"/>
            <a:ext cx="569976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99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</a:p>
        </p:txBody>
      </p:sp>
      <p:sp>
        <p:nvSpPr>
          <p:cNvPr id="6" name="titulo">
            <a:extLst>
              <a:ext uri="{FF2B5EF4-FFF2-40B4-BE49-F238E27FC236}">
                <a16:creationId xmlns:a16="http://schemas.microsoft.com/office/drawing/2014/main" id="{63AE5D99-2E55-2068-E7EE-6DE157E77E1C}"/>
              </a:ext>
            </a:extLst>
          </p:cNvPr>
          <p:cNvSpPr txBox="1"/>
          <p:nvPr/>
        </p:nvSpPr>
        <p:spPr>
          <a:xfrm>
            <a:off x="579120" y="4475946"/>
            <a:ext cx="56997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APRENDIZADO CONTÍNUO:</a:t>
            </a:r>
          </a:p>
          <a:p>
            <a:pPr algn="ctr"/>
            <a:r>
              <a:rPr lang="pt-BR" sz="5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seu diferencial silencioso</a:t>
            </a:r>
          </a:p>
        </p:txBody>
      </p:sp>
    </p:spTree>
    <p:extLst>
      <p:ext uri="{BB962C8B-B14F-4D97-AF65-F5344CB8AC3E}">
        <p14:creationId xmlns:p14="http://schemas.microsoft.com/office/powerpoint/2010/main" val="39297726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</TotalTime>
  <Words>1372</Words>
  <Application>Microsoft Office PowerPoint</Application>
  <PresentationFormat>Papel A4 (210 x 297 mm)</PresentationFormat>
  <Paragraphs>161</Paragraphs>
  <Slides>27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5" baseType="lpstr">
      <vt:lpstr>Aptos</vt:lpstr>
      <vt:lpstr>Aptos Display</vt:lpstr>
      <vt:lpstr>Arial</vt:lpstr>
      <vt:lpstr>Calibri</vt:lpstr>
      <vt:lpstr>Calibri Light</vt:lpstr>
      <vt:lpstr>Impact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Marcelo JSSantos</dc:creator>
  <cp:lastModifiedBy>Marcelo JSSantos</cp:lastModifiedBy>
  <cp:revision>1</cp:revision>
  <dcterms:created xsi:type="dcterms:W3CDTF">2025-07-02T18:50:59Z</dcterms:created>
  <dcterms:modified xsi:type="dcterms:W3CDTF">2025-07-03T19:52:03Z</dcterms:modified>
</cp:coreProperties>
</file>

<file path=docProps/thumbnail.jpeg>
</file>